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"/>
  </p:notesMasterIdLst>
  <p:sldIdLst>
    <p:sldId id="256" r:id="rId2"/>
  </p:sldIdLst>
  <p:sldSz cx="12192000" cy="6858000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89A885-BBAD-49A7-923F-ACB77F3E6001}" type="datetimeFigureOut">
              <a:rPr lang="en-MY" smtClean="0"/>
              <a:t>10/5/2021</a:t>
            </a:fld>
            <a:endParaRPr lang="en-MY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83138"/>
            <a:ext cx="5445125" cy="39131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038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6A5109-906A-4455-8421-74BFFDC0B035}" type="slidenum">
              <a:rPr lang="en-MY" smtClean="0"/>
              <a:t>‹#›</a:t>
            </a:fld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4053680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FCDB6-C63D-4087-BAB6-128E11BF575E}" type="datetimeFigureOut">
              <a:rPr lang="en-MY" smtClean="0"/>
              <a:t>10/5/2021</a:t>
            </a:fld>
            <a:endParaRPr lang="en-MY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18879-846D-4F1A-8452-B050078D0F8C}" type="slidenum">
              <a:rPr lang="en-MY" smtClean="0"/>
              <a:t>‹#›</a:t>
            </a:fld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100691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FCDB6-C63D-4087-BAB6-128E11BF575E}" type="datetimeFigureOut">
              <a:rPr lang="en-MY" smtClean="0"/>
              <a:t>10/5/2021</a:t>
            </a:fld>
            <a:endParaRPr lang="en-MY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18879-846D-4F1A-8452-B050078D0F8C}" type="slidenum">
              <a:rPr lang="en-MY" smtClean="0"/>
              <a:t>‹#›</a:t>
            </a:fld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48571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FCDB6-C63D-4087-BAB6-128E11BF575E}" type="datetimeFigureOut">
              <a:rPr lang="en-MY" smtClean="0"/>
              <a:t>10/5/2021</a:t>
            </a:fld>
            <a:endParaRPr lang="en-MY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18879-846D-4F1A-8452-B050078D0F8C}" type="slidenum">
              <a:rPr lang="en-MY" smtClean="0"/>
              <a:t>‹#›</a:t>
            </a:fld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335970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FCDB6-C63D-4087-BAB6-128E11BF575E}" type="datetimeFigureOut">
              <a:rPr lang="en-MY" smtClean="0"/>
              <a:t>10/5/2021</a:t>
            </a:fld>
            <a:endParaRPr lang="en-MY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18879-846D-4F1A-8452-B050078D0F8C}" type="slidenum">
              <a:rPr lang="en-MY" smtClean="0"/>
              <a:t>‹#›</a:t>
            </a:fld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521663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FCDB6-C63D-4087-BAB6-128E11BF575E}" type="datetimeFigureOut">
              <a:rPr lang="en-MY" smtClean="0"/>
              <a:t>10/5/2021</a:t>
            </a:fld>
            <a:endParaRPr lang="en-MY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18879-846D-4F1A-8452-B050078D0F8C}" type="slidenum">
              <a:rPr lang="en-MY" smtClean="0"/>
              <a:t>‹#›</a:t>
            </a:fld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625786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FCDB6-C63D-4087-BAB6-128E11BF575E}" type="datetimeFigureOut">
              <a:rPr lang="en-MY" smtClean="0"/>
              <a:t>10/5/2021</a:t>
            </a:fld>
            <a:endParaRPr lang="en-MY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18879-846D-4F1A-8452-B050078D0F8C}" type="slidenum">
              <a:rPr lang="en-MY" smtClean="0"/>
              <a:t>‹#›</a:t>
            </a:fld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831239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FCDB6-C63D-4087-BAB6-128E11BF575E}" type="datetimeFigureOut">
              <a:rPr lang="en-MY" smtClean="0"/>
              <a:t>10/5/2021</a:t>
            </a:fld>
            <a:endParaRPr lang="en-MY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18879-846D-4F1A-8452-B050078D0F8C}" type="slidenum">
              <a:rPr lang="en-MY" smtClean="0"/>
              <a:t>‹#›</a:t>
            </a:fld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782312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FCDB6-C63D-4087-BAB6-128E11BF575E}" type="datetimeFigureOut">
              <a:rPr lang="en-MY" smtClean="0"/>
              <a:t>10/5/2021</a:t>
            </a:fld>
            <a:endParaRPr lang="en-MY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18879-846D-4F1A-8452-B050078D0F8C}" type="slidenum">
              <a:rPr lang="en-MY" smtClean="0"/>
              <a:t>‹#›</a:t>
            </a:fld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367979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FCDB6-C63D-4087-BAB6-128E11BF575E}" type="datetimeFigureOut">
              <a:rPr lang="en-MY" smtClean="0"/>
              <a:t>10/5/2021</a:t>
            </a:fld>
            <a:endParaRPr lang="en-MY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18879-846D-4F1A-8452-B050078D0F8C}" type="slidenum">
              <a:rPr lang="en-MY" smtClean="0"/>
              <a:t>‹#›</a:t>
            </a:fld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471341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FCDB6-C63D-4087-BAB6-128E11BF575E}" type="datetimeFigureOut">
              <a:rPr lang="en-MY" smtClean="0"/>
              <a:t>10/5/2021</a:t>
            </a:fld>
            <a:endParaRPr lang="en-MY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18879-846D-4F1A-8452-B050078D0F8C}" type="slidenum">
              <a:rPr lang="en-MY" smtClean="0"/>
              <a:t>‹#›</a:t>
            </a:fld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872937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FCDB6-C63D-4087-BAB6-128E11BF575E}" type="datetimeFigureOut">
              <a:rPr lang="en-MY" smtClean="0"/>
              <a:t>10/5/2021</a:t>
            </a:fld>
            <a:endParaRPr lang="en-MY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18879-846D-4F1A-8452-B050078D0F8C}" type="slidenum">
              <a:rPr lang="en-MY" smtClean="0"/>
              <a:t>‹#›</a:t>
            </a:fld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596908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1FCDB6-C63D-4087-BAB6-128E11BF575E}" type="datetimeFigureOut">
              <a:rPr lang="en-MY" smtClean="0"/>
              <a:t>10/5/2021</a:t>
            </a:fld>
            <a:endParaRPr lang="en-MY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C18879-846D-4F1A-8452-B050078D0F8C}" type="slidenum">
              <a:rPr lang="en-MY" smtClean="0"/>
              <a:t>‹#›</a:t>
            </a:fld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043111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mailto:info@penangglobaltourism.com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7AB34D8-0312-4C10-9218-94AE4CA2D837}"/>
              </a:ext>
            </a:extLst>
          </p:cNvPr>
          <p:cNvSpPr/>
          <p:nvPr/>
        </p:nvSpPr>
        <p:spPr>
          <a:xfrm>
            <a:off x="0" y="1"/>
            <a:ext cx="12192000" cy="65694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4000" b="1" dirty="0">
                <a:solidFill>
                  <a:schemeClr val="tx1"/>
                </a:solidFill>
              </a:rPr>
              <a:t>IMPORTANT NOTICE</a:t>
            </a:r>
            <a:r>
              <a:rPr lang="en-MY" sz="4000" dirty="0">
                <a:solidFill>
                  <a:schemeClr val="tx1"/>
                </a:solidFill>
              </a:rPr>
              <a:t>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8AFE5C-D6D4-4D12-9F56-1EF38AA4034B}"/>
              </a:ext>
            </a:extLst>
          </p:cNvPr>
          <p:cNvSpPr txBox="1"/>
          <p:nvPr/>
        </p:nvSpPr>
        <p:spPr>
          <a:xfrm>
            <a:off x="419100" y="1155169"/>
            <a:ext cx="11344275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MY" sz="2600" dirty="0"/>
              <a:t>In line with the </a:t>
            </a:r>
            <a:r>
              <a:rPr lang="en-MY" sz="2600" b="1" dirty="0"/>
              <a:t>Movement Control Order (MCO)</a:t>
            </a:r>
            <a:r>
              <a:rPr lang="en-MY" sz="2600" dirty="0"/>
              <a:t> issued by the Malaysian Government to curb the spread of COVID-19, the </a:t>
            </a:r>
            <a:r>
              <a:rPr lang="en-MY" sz="2600" b="1" dirty="0"/>
              <a:t>Tourist Information Centre</a:t>
            </a:r>
            <a:r>
              <a:rPr lang="en-MY" sz="2600" dirty="0"/>
              <a:t> will be closed from </a:t>
            </a:r>
            <a:r>
              <a:rPr lang="en-MY" sz="2600" b="1" dirty="0"/>
              <a:t>10</a:t>
            </a:r>
            <a:r>
              <a:rPr lang="en-MY" sz="2600" b="1" baseline="30000" dirty="0"/>
              <a:t>th</a:t>
            </a:r>
            <a:r>
              <a:rPr lang="en-MY" sz="2600" b="1" dirty="0"/>
              <a:t> May 2021 </a:t>
            </a:r>
            <a:r>
              <a:rPr lang="en-MY" sz="2600" dirty="0"/>
              <a:t>until further notice. </a:t>
            </a:r>
          </a:p>
          <a:p>
            <a:pPr algn="just"/>
            <a:endParaRPr lang="en-MY" sz="2600" dirty="0"/>
          </a:p>
          <a:p>
            <a:pPr algn="just"/>
            <a:r>
              <a:rPr lang="en-MY" sz="2600" dirty="0"/>
              <a:t>Should you have any enquiries, please contact us via email – </a:t>
            </a:r>
            <a:r>
              <a:rPr lang="en-MY" sz="2600" dirty="0">
                <a:hlinkClick r:id="rId2"/>
              </a:rPr>
              <a:t>info@penangglobaltourism.com</a:t>
            </a:r>
            <a:endParaRPr lang="en-MY" sz="2600" dirty="0"/>
          </a:p>
          <a:p>
            <a:pPr algn="just"/>
            <a:endParaRPr lang="en-MY" sz="2600" dirty="0"/>
          </a:p>
          <a:p>
            <a:pPr algn="just"/>
            <a:r>
              <a:rPr lang="en-MY" sz="2600" dirty="0"/>
              <a:t>For updates and info, please check our Facebook page: </a:t>
            </a:r>
            <a:r>
              <a:rPr lang="en-MY" sz="2600" b="1" dirty="0"/>
              <a:t>Penang Global Tourism </a:t>
            </a:r>
            <a:r>
              <a:rPr lang="en-MY" sz="2600" dirty="0"/>
              <a:t>and website: </a:t>
            </a:r>
            <a:r>
              <a:rPr lang="en-MY" sz="2600" b="1" dirty="0"/>
              <a:t>mypenang.gov.my</a:t>
            </a:r>
          </a:p>
          <a:p>
            <a:pPr algn="just"/>
            <a:endParaRPr lang="en-MY" sz="2800" dirty="0"/>
          </a:p>
          <a:p>
            <a:pPr algn="ctr"/>
            <a:r>
              <a:rPr lang="en-MY" sz="2400" dirty="0"/>
              <a:t>We apologise for the inconvenience caused.</a:t>
            </a:r>
          </a:p>
          <a:p>
            <a:pPr algn="ctr"/>
            <a:r>
              <a:rPr lang="en-MY" sz="2400" i="1" dirty="0"/>
              <a:t>- The Management of Penang Global Tourism -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CE9BA29-4BF9-45F2-8E49-FE5B29BD18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6063" y="6056139"/>
            <a:ext cx="1630347" cy="749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1704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272</TotalTime>
  <Words>93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PGT</dc:creator>
  <cp:lastModifiedBy>yaniw8hh6@outlook.com</cp:lastModifiedBy>
  <cp:revision>31</cp:revision>
  <cp:lastPrinted>2020-03-17T06:56:01Z</cp:lastPrinted>
  <dcterms:created xsi:type="dcterms:W3CDTF">2020-03-17T05:51:52Z</dcterms:created>
  <dcterms:modified xsi:type="dcterms:W3CDTF">2021-05-10T00:53:49Z</dcterms:modified>
</cp:coreProperties>
</file>