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82" r:id="rId18"/>
    <p:sldId id="283" r:id="rId19"/>
    <p:sldId id="276" r:id="rId20"/>
    <p:sldId id="275" r:id="rId21"/>
    <p:sldId id="265" r:id="rId22"/>
    <p:sldId id="267" r:id="rId23"/>
    <p:sldId id="272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2.wdp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9102" y="1140147"/>
            <a:ext cx="4485631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45"/>
              </a:lnSpc>
            </a:pPr>
            <a:r>
              <a:rPr lang="en-US" sz="6200" spc="-62" dirty="0">
                <a:solidFill>
                  <a:srgbClr val="264C3D"/>
                </a:solidFill>
                <a:latin typeface="Berlin Sans FB Demi" pitchFamily="34" charset="0"/>
              </a:rPr>
              <a:t>Guides &amp; Information Providing at various Entry Points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20" y="457200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357" y="5333694"/>
            <a:ext cx="328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3097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5943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2000" y="0"/>
            <a:ext cx="7552009" cy="7987308"/>
            <a:chOff x="-675149" y="-895349"/>
            <a:chExt cx="20138689" cy="15974612"/>
          </a:xfrm>
        </p:grpSpPr>
        <p:sp>
          <p:nvSpPr>
            <p:cNvPr id="4" name="TextBox 4"/>
            <p:cNvSpPr txBox="1"/>
            <p:nvPr/>
          </p:nvSpPr>
          <p:spPr>
            <a:xfrm>
              <a:off x="1966451" y="-895349"/>
              <a:ext cx="17497089" cy="25391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Objective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675149" y="2152650"/>
              <a:ext cx="20138689" cy="129266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To enhance the entry points of Penang by providing guides and directions for a better journey planning by the traveler. </a:t>
              </a: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Highlighting the promotional campaign / promotional video at various entry points. </a:t>
              </a: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r>
                <a:rPr lang="en-US" sz="2500" dirty="0">
                  <a:solidFill>
                    <a:srgbClr val="FFFFFF"/>
                  </a:solidFill>
                  <a:latin typeface="Franklin Gothic Medium" pitchFamily="34" charset="0"/>
                </a:rPr>
                <a:t>The entry points includes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Penang 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endParaRPr lang="en-US" sz="20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Ferry Terminal (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</a:t>
              </a: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 Sultan Abdul Halim – Butterworth terminal)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Station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Sungai </a:t>
              </a:r>
              <a:r>
                <a:rPr lang="en-US" sz="20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 Bus Terminal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r>
                <a:rPr lang="en-US" sz="2000" dirty="0">
                  <a:solidFill>
                    <a:srgbClr val="FFFFFF"/>
                  </a:solidFill>
                  <a:latin typeface="Franklin Gothic Medium" pitchFamily="34" charset="0"/>
                </a:rPr>
                <a:t>Penang Port Swettenham Pier</a:t>
              </a: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914392" lvl="1" indent="-457200" defTabSz="512060">
                <a:buFont typeface="Wingdings" panose="05000000000000000000" pitchFamily="2" charset="2"/>
                <a:buChar char="§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marL="457200" indent="-457200" defTabSz="512060">
                <a:buFont typeface="Wingdings" panose="05000000000000000000" pitchFamily="2" charset="2"/>
                <a:buChar char="Ø"/>
              </a:pPr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  <a:p>
              <a:pPr defTabSz="512060"/>
              <a:endParaRPr lang="en-US" sz="2500" dirty="0">
                <a:solidFill>
                  <a:srgbClr val="FFFFFF"/>
                </a:solidFill>
                <a:latin typeface="Franklin Gothic Medium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1" y="762000"/>
            <a:ext cx="8024038" cy="60960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Superimposed design brochure rack for Penang Sentral </a:t>
            </a:r>
            <a:endParaRPr lang="en-MY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762000" y="6333527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DSOP Office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5052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Ferry Terminal </a:t>
            </a:r>
            <a:br>
              <a:rPr lang="en-US" sz="6600" dirty="0">
                <a:solidFill>
                  <a:schemeClr val="bg1"/>
                </a:solidFill>
              </a:rPr>
            </a:br>
            <a:r>
              <a:rPr lang="en-US" sz="6600" dirty="0">
                <a:solidFill>
                  <a:schemeClr val="bg1"/>
                </a:solidFill>
              </a:rPr>
              <a:t>(</a:t>
            </a:r>
            <a:r>
              <a:rPr lang="en-US" sz="6600" dirty="0" err="1">
                <a:solidFill>
                  <a:schemeClr val="bg1"/>
                </a:solidFill>
              </a:rPr>
              <a:t>Pengkalan</a:t>
            </a:r>
            <a:r>
              <a:rPr lang="en-US" sz="6600" dirty="0">
                <a:solidFill>
                  <a:schemeClr val="bg1"/>
                </a:solidFill>
              </a:rPr>
              <a:t> Sultan Abdul Halim – Butterworth terminal)</a:t>
            </a: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200" dirty="0"/>
              <a:t>Superimposed for Design Panel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914400" y="819709"/>
            <a:ext cx="7222524" cy="60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Superimposed Design Panel 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034684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616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217</Words>
  <Application>Microsoft Office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Arial</vt:lpstr>
      <vt:lpstr>Arial Black</vt:lpstr>
      <vt:lpstr>Berlin Sans FB Demi</vt:lpstr>
      <vt:lpstr>Calibri</vt:lpstr>
      <vt:lpstr>Franklin Gothic Medium</vt:lpstr>
      <vt:lpstr>Wingdings</vt:lpstr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PowerPoint Presentation</vt:lpstr>
      <vt:lpstr>Ferry Terminal  (Pengkalan Sultan Abdul Halim – Butterworth terminal)</vt:lpstr>
      <vt:lpstr>Superimposed for Design Panel 1</vt:lpstr>
      <vt:lpstr>Superimposed Design Panel 2</vt:lpstr>
      <vt:lpstr>KTM BUTTERWORTH </vt:lpstr>
      <vt:lpstr>KTM BUTTERWORTH </vt:lpstr>
      <vt:lpstr>SUNGAI NIBONG </vt:lpstr>
      <vt:lpstr>Sungai Nibong Bus Terminal </vt:lpstr>
      <vt:lpstr>SWETTENHAM PIER PENANG PORT</vt:lpstr>
      <vt:lpstr>Information / brochure stall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Darren</cp:lastModifiedBy>
  <cp:revision>14</cp:revision>
  <dcterms:created xsi:type="dcterms:W3CDTF">2020-11-17T03:50:38Z</dcterms:created>
  <dcterms:modified xsi:type="dcterms:W3CDTF">2020-11-18T03:31:55Z</dcterms:modified>
</cp:coreProperties>
</file>