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70" r:id="rId18"/>
    <p:sldId id="279" r:id="rId19"/>
    <p:sldId id="280" r:id="rId20"/>
    <p:sldId id="281" r:id="rId21"/>
    <p:sldId id="265" r:id="rId22"/>
    <p:sldId id="267" r:id="rId23"/>
    <p:sldId id="272" r:id="rId24"/>
    <p:sldId id="273" r:id="rId25"/>
    <p:sldId id="276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60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1.wdp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102" y="1140147"/>
            <a:ext cx="4580881" cy="4445795"/>
            <a:chOff x="-254000" y="140680"/>
            <a:chExt cx="12215681" cy="8891586"/>
          </a:xfrm>
        </p:grpSpPr>
        <p:sp>
          <p:nvSpPr>
            <p:cNvPr id="3" name="TextBox 3"/>
            <p:cNvSpPr txBox="1"/>
            <p:nvPr/>
          </p:nvSpPr>
          <p:spPr>
            <a:xfrm>
              <a:off x="-254000" y="140680"/>
              <a:ext cx="11961681" cy="64633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45"/>
                </a:lnSpc>
              </a:pPr>
              <a:r>
                <a:rPr lang="en-US" sz="6200" spc="-62" dirty="0">
                  <a:solidFill>
                    <a:srgbClr val="264C3D"/>
                  </a:solidFill>
                  <a:latin typeface="Berlin Sans FB Demi" pitchFamily="34" charset="0"/>
                </a:rPr>
                <a:t>ENHANCE ENTRY POINT OF PENANG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391064"/>
              <a:ext cx="11961681" cy="641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9"/>
                </a:lnSpc>
              </a:pPr>
              <a:r>
                <a:rPr lang="en-US" spc="72" dirty="0">
                  <a:solidFill>
                    <a:srgbClr val="FFFFFF"/>
                  </a:solidFill>
                  <a:latin typeface="Franklin Gothic Medium" pitchFamily="34" charset="0"/>
                </a:rPr>
                <a:t>BY INSTALLING BROCHURE RACK 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3DF3-3B78-4266-840A-23ED0FC7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600" dirty="0"/>
              <a:t>Up-close Direction Sign to TIC in Panel 1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D7963-045A-4465-A62B-8DE284CA6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43000"/>
            <a:ext cx="5046541" cy="563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8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1B3C-1FA9-4379-BA9A-297D1775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2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1F9ADB-6212-4409-9F25-063641EA7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700"/>
            <a:ext cx="9144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88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892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1000" y="5638800"/>
            <a:ext cx="328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  <a:p>
            <a:pPr defTabSz="914400"/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606574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87975" y="381000"/>
            <a:ext cx="6561409" cy="5786194"/>
            <a:chOff x="0" y="19051"/>
            <a:chExt cx="17497089" cy="11572385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1"/>
              <a:ext cx="17497089" cy="2539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Content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91840"/>
              <a:ext cx="17497089" cy="7899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Penang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Rapid Ferry Penang (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PengkalanSultan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Abdul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Halim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Butterworth)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Bus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Teriminal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Sungai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Swettenham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Pier Penang Port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6BFA-685C-4F71-A7A4-218D2670B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DSOP Office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AB387-97AF-4D31-9142-67E949C0C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RAPID FERRY PENGKALAN SULTAN ABDUL HALIM 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6" y="762000"/>
            <a:ext cx="3648332" cy="4864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08" y="1630881"/>
            <a:ext cx="5334000" cy="39955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378"/>
            <a:ext cx="6642100" cy="9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7157" y="5602842"/>
            <a:ext cx="2971800" cy="4841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1 </a:t>
            </a:r>
            <a:r>
              <a:rPr lang="en-US" b="1" dirty="0">
                <a:solidFill>
                  <a:srgbClr val="264C3D"/>
                </a:solidFill>
              </a:rPr>
              <a:t>:  99.75’(W) x 52.5’(H)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6438" y="5626443"/>
            <a:ext cx="2438400" cy="5642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2 : </a:t>
            </a:r>
            <a:r>
              <a:rPr lang="en-US" b="1" dirty="0">
                <a:solidFill>
                  <a:srgbClr val="264C3D"/>
                </a:solidFill>
              </a:rPr>
              <a:t>147’(W) x 65’(H)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2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4F059-71AA-4483-B795-F42C1351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1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A8C0D9-6D97-4199-BF4F-667599A5B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821"/>
            <a:ext cx="9144000" cy="481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93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194</Words>
  <Application>Microsoft Office PowerPoint</Application>
  <PresentationFormat>On-screen Show (4:3)</PresentationFormat>
  <Paragraphs>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Arial</vt:lpstr>
      <vt:lpstr>Arial Black</vt:lpstr>
      <vt:lpstr>Berlin Sans FB Demi</vt:lpstr>
      <vt:lpstr>Calibri</vt:lpstr>
      <vt:lpstr>Franklin Gothic Medium</vt:lpstr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By DSOP Office </vt:lpstr>
      <vt:lpstr>RAPID FERRY PENGKALAN SULTAN ABDUL HALIM </vt:lpstr>
      <vt:lpstr>PowerPoint Presentation</vt:lpstr>
      <vt:lpstr>Panel 1 Design </vt:lpstr>
      <vt:lpstr>Up-close Direction Sign to TIC in Panel 1</vt:lpstr>
      <vt:lpstr>Panel 2 Design </vt:lpstr>
      <vt:lpstr>SUNGAI NIBONG </vt:lpstr>
      <vt:lpstr>Sungai Nibong Bus Terminal </vt:lpstr>
      <vt:lpstr>SWETTENHAM PIER PENANG PORT</vt:lpstr>
      <vt:lpstr>Information / brochure stall</vt:lpstr>
      <vt:lpstr>KTM BUTTERWORTH </vt:lpstr>
      <vt:lpstr>KTM BUTTERWORTH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Siti Sarah Sofiyah</cp:lastModifiedBy>
  <cp:revision>8</cp:revision>
  <dcterms:created xsi:type="dcterms:W3CDTF">2020-11-17T03:50:38Z</dcterms:created>
  <dcterms:modified xsi:type="dcterms:W3CDTF">2020-11-17T15:20:20Z</dcterms:modified>
</cp:coreProperties>
</file>