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9EB4B-C1EA-4D2F-8799-F8926B8B6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CEEE60-45BB-433E-A251-36F21537C7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DEA2D-E90C-48E5-B6CB-72A4C8973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1C3C3-DA5C-42B5-B16E-9DDF79485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BAF14-5DCD-47C7-A0B1-B4C4ED4BB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9188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BF9AF-B589-4B1A-910F-987108D19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6E3AEA-93A5-47F7-9866-21DCB6F4B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584BA-26BC-4742-9200-D6F23DD5C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3CFE5-3224-443A-83AB-6DFE82D02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2DC21-5D9C-404C-BA51-F8F23030B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30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05885E-F8B8-4D78-80B5-5C75E66237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D8B851-A402-4324-B318-A74589C713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F1AFD-05D1-46FE-95E0-ED178C72C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ABA46-C95D-4F7E-930F-38C4E5063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0847A-F58F-440B-A0F7-6761A8DEA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45922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D19B3-0FB7-4E48-AAC5-4414F9893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1C5D-348B-48AF-8248-70690EFBC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657AF-35F1-40EC-8A17-ED45AD212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E2D3F-41D0-42B8-81F8-CD7C7ACEF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71B3B-2DA3-4767-9D14-CD59E10EB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92210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6C1B0-7F4F-43C4-B471-4AFFBB45E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76312-0A92-48FD-942F-0940170DF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30395-705D-4CF3-A2D9-6AB0723F8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2FB91-9E93-41FC-A029-E955DC8D1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9DC2F-539A-493A-AE5E-01723C5B8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68816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873AB-FFC3-4C6F-A343-1268D0FBF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5779B-5676-406F-B8DE-E18EDA1FB5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3657DE-9E78-44F4-8C97-11A4A670E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3DA47-D48A-425A-8696-C035261CC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54831D-351E-4D46-A397-FB4A0DE24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41FB22-3826-4EAD-B541-20916FF64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89371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EF566-476F-4807-B0FE-2C8A0A52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F5177-A0E8-4D8D-A25F-FE31F4925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8A203-4BF9-4105-8FFD-B02823D6E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DAF73B-0F35-47FE-B3BE-9C518B816B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476E29-DA8B-4D6B-8090-D9444E308A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CDE025-19B9-438D-81BC-B889C0652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72C14B-EC14-4E50-BA26-6ECDEFF6D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38F5B2-8DE3-4917-997B-438B3A066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4051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D0699-D62D-4B60-8B8C-3AE80F3BC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B0A043-E38E-49E1-BA6A-2D046793D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2E39DF-30C6-4D07-BD9D-273CC21B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836C30-BE83-4E83-B649-CD5A13C8D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0369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652158-47AE-4D07-82BE-B4B267AE3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3C48DB-0F77-4854-9DAB-75549AA9C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E12D7-BDDA-477D-8E81-D7066EC3C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53273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FD853-D25C-4D8B-862B-5DAFE6A79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E33CD-85B0-4C65-9CC6-12A4AA5C4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F75091-D406-4E0C-9BA1-160ECB5D1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D480C-07CE-47CE-AAA4-5201B64F7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FE5D8E-C039-45D5-B0E0-3B967965C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3868EF-C059-4F1D-85DA-AC3623053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3420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87598-AEEE-4718-9DAB-05DB649E0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58FAD6-4F17-436C-A65E-8634C03A2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DD64B3-FE46-44F0-AE6E-3A1E0D424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B264AB-69B9-40DD-82A5-ADC47E815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497E11-50D7-474B-87A3-85C3D36CB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19FA2B-6B51-407A-9AE8-0DAF27F99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2842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5A0E81-DD66-4A12-9E61-98653D963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A6E39-31DA-4D5C-AD6B-4C4790954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E03F00-0FC5-4974-B3C3-C4D8167B72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36DFA-3A0A-4994-BAAA-BA497F756176}" type="datetimeFigureOut">
              <a:rPr lang="en-MY" smtClean="0"/>
              <a:t>21/10/2020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5E107-170F-45FF-A10D-93F7681B11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976EC-32C8-4453-86A5-B6BCE42FE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0B5E6-CA9E-456F-AD89-23EB33BC70C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7344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973145-1FD4-4424-9B66-10105EEC1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7" y="583824"/>
            <a:ext cx="2809462" cy="5690352"/>
          </a:xfrm>
          <a:prstGeom prst="rect">
            <a:avLst/>
          </a:prstGeom>
        </p:spPr>
      </p:pic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DD6D4A3E-59E6-4CC3-80F2-F5C65F14FDAF}"/>
              </a:ext>
            </a:extLst>
          </p:cNvPr>
          <p:cNvSpPr/>
          <p:nvPr/>
        </p:nvSpPr>
        <p:spPr>
          <a:xfrm>
            <a:off x="3568395" y="537566"/>
            <a:ext cx="3787748" cy="938354"/>
          </a:xfrm>
          <a:prstGeom prst="wedgeRectCallout">
            <a:avLst>
              <a:gd name="adj1" fmla="val -123505"/>
              <a:gd name="adj2" fmla="val 310171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Remove Top 5 – Possible to save the content before removing? Also we will need to remove this chariot image. </a:t>
            </a: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21C413EC-4BEB-4CDF-80B0-1FFE2B30677D}"/>
              </a:ext>
            </a:extLst>
          </p:cNvPr>
          <p:cNvSpPr/>
          <p:nvPr/>
        </p:nvSpPr>
        <p:spPr>
          <a:xfrm>
            <a:off x="3865146" y="5241234"/>
            <a:ext cx="3277714" cy="1006608"/>
          </a:xfrm>
          <a:prstGeom prst="wedgeRectCallout">
            <a:avLst>
              <a:gd name="adj1" fmla="val -140363"/>
              <a:gd name="adj2" fmla="val 3151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Remove Guide and Replace with </a:t>
            </a:r>
            <a:r>
              <a:rPr lang="en-MY" b="1" dirty="0">
                <a:solidFill>
                  <a:schemeClr val="tx1"/>
                </a:solidFill>
              </a:rPr>
              <a:t>Contact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b="1" dirty="0">
                <a:solidFill>
                  <a:schemeClr val="tx1"/>
                </a:solidFill>
              </a:rPr>
              <a:t>Us </a:t>
            </a:r>
            <a:r>
              <a:rPr lang="en-MY" dirty="0">
                <a:solidFill>
                  <a:schemeClr val="tx1"/>
                </a:solidFill>
              </a:rPr>
              <a:t>(Info is on the website)</a:t>
            </a:r>
            <a:endParaRPr lang="en-MY" b="1" dirty="0">
              <a:solidFill>
                <a:schemeClr val="tx1"/>
              </a:solidFill>
            </a:endParaRP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64AE15AD-25BE-4365-8FC7-FDE5A40C2D4C}"/>
              </a:ext>
            </a:extLst>
          </p:cNvPr>
          <p:cNvSpPr/>
          <p:nvPr/>
        </p:nvSpPr>
        <p:spPr>
          <a:xfrm>
            <a:off x="3998534" y="4064840"/>
            <a:ext cx="3144326" cy="946874"/>
          </a:xfrm>
          <a:prstGeom prst="wedgeRectCallout">
            <a:avLst>
              <a:gd name="adj1" fmla="val -143318"/>
              <a:gd name="adj2" fmla="val 3031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Swap the sequence of </a:t>
            </a:r>
            <a:r>
              <a:rPr lang="en-MY" b="1" dirty="0">
                <a:solidFill>
                  <a:schemeClr val="tx1"/>
                </a:solidFill>
              </a:rPr>
              <a:t>What’s Happening</a:t>
            </a:r>
            <a:r>
              <a:rPr lang="en-MY" dirty="0">
                <a:solidFill>
                  <a:schemeClr val="tx1"/>
                </a:solidFill>
              </a:rPr>
              <a:t> and </a:t>
            </a:r>
            <a:r>
              <a:rPr lang="en-MY" b="1" dirty="0">
                <a:solidFill>
                  <a:schemeClr val="tx1"/>
                </a:solidFill>
              </a:rPr>
              <a:t>What’s Nearby </a:t>
            </a: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46AE26B5-90EF-4517-9399-C7DB400D12F3}"/>
              </a:ext>
            </a:extLst>
          </p:cNvPr>
          <p:cNvSpPr/>
          <p:nvPr/>
        </p:nvSpPr>
        <p:spPr>
          <a:xfrm>
            <a:off x="5016701" y="2422392"/>
            <a:ext cx="2126159" cy="1412928"/>
          </a:xfrm>
          <a:prstGeom prst="wedgeRectCallout">
            <a:avLst>
              <a:gd name="adj1" fmla="val -236718"/>
              <a:gd name="adj2" fmla="val 7320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Add: </a:t>
            </a:r>
          </a:p>
          <a:p>
            <a:r>
              <a:rPr lang="en-MY" b="1" dirty="0">
                <a:solidFill>
                  <a:schemeClr val="tx1"/>
                </a:solidFill>
              </a:rPr>
              <a:t>About Penang </a:t>
            </a:r>
          </a:p>
          <a:p>
            <a:r>
              <a:rPr lang="en-MY" b="1" dirty="0">
                <a:solidFill>
                  <a:schemeClr val="tx1"/>
                </a:solidFill>
              </a:rPr>
              <a:t>Culture &amp; Heritage </a:t>
            </a:r>
          </a:p>
          <a:p>
            <a:r>
              <a:rPr lang="en-MY" b="1" dirty="0">
                <a:solidFill>
                  <a:schemeClr val="tx1"/>
                </a:solidFill>
              </a:rPr>
              <a:t>Nature &amp; Adventure </a:t>
            </a:r>
          </a:p>
          <a:p>
            <a:r>
              <a:rPr lang="en-MY" b="1" dirty="0">
                <a:solidFill>
                  <a:schemeClr val="tx1"/>
                </a:solidFill>
              </a:rPr>
              <a:t>Food &amp; Lifestyle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1C8EBB-8160-4F7E-9707-9F6B9B19D118}"/>
              </a:ext>
            </a:extLst>
          </p:cNvPr>
          <p:cNvSpPr txBox="1"/>
          <p:nvPr/>
        </p:nvSpPr>
        <p:spPr>
          <a:xfrm>
            <a:off x="7566004" y="1664183"/>
            <a:ext cx="4148919" cy="48013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MY" dirty="0"/>
              <a:t>About Penang</a:t>
            </a:r>
          </a:p>
          <a:p>
            <a:endParaRPr lang="en-MY" dirty="0"/>
          </a:p>
          <a:p>
            <a:r>
              <a:rPr lang="en-MY" dirty="0"/>
              <a:t>Culture &amp; Heritage </a:t>
            </a:r>
          </a:p>
          <a:p>
            <a:endParaRPr lang="en-MY" dirty="0"/>
          </a:p>
          <a:p>
            <a:r>
              <a:rPr lang="en-MY" dirty="0"/>
              <a:t>Food &amp; Lifestyle </a:t>
            </a:r>
          </a:p>
          <a:p>
            <a:endParaRPr lang="en-MY" dirty="0"/>
          </a:p>
          <a:p>
            <a:r>
              <a:rPr lang="en-MY" dirty="0"/>
              <a:t>Nature &amp; Adventure </a:t>
            </a:r>
          </a:p>
          <a:p>
            <a:endParaRPr lang="en-MY" dirty="0"/>
          </a:p>
          <a:p>
            <a:r>
              <a:rPr lang="en-MY" dirty="0"/>
              <a:t>What’s Nearby </a:t>
            </a:r>
          </a:p>
          <a:p>
            <a:endParaRPr lang="en-MY" dirty="0"/>
          </a:p>
          <a:p>
            <a:r>
              <a:rPr lang="en-MY" dirty="0"/>
              <a:t>What’s Happening </a:t>
            </a:r>
          </a:p>
          <a:p>
            <a:endParaRPr lang="en-MY" dirty="0"/>
          </a:p>
          <a:p>
            <a:r>
              <a:rPr lang="en-MY" dirty="0"/>
              <a:t>Penang Travel Deals</a:t>
            </a:r>
          </a:p>
          <a:p>
            <a:endParaRPr lang="en-MY" dirty="0"/>
          </a:p>
          <a:p>
            <a:r>
              <a:rPr lang="en-MY" dirty="0"/>
              <a:t>E-Coupon </a:t>
            </a:r>
          </a:p>
          <a:p>
            <a:endParaRPr lang="en-MY" dirty="0"/>
          </a:p>
          <a:p>
            <a:r>
              <a:rPr lang="en-MY" dirty="0"/>
              <a:t>Contact 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2D76BE-5CC9-4998-B374-C8D645ED04FB}"/>
              </a:ext>
            </a:extLst>
          </p:cNvPr>
          <p:cNvSpPr txBox="1"/>
          <p:nvPr/>
        </p:nvSpPr>
        <p:spPr>
          <a:xfrm>
            <a:off x="7566004" y="1152138"/>
            <a:ext cx="403459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MY" dirty="0"/>
              <a:t>This is the sample of layout</a:t>
            </a:r>
          </a:p>
        </p:txBody>
      </p:sp>
    </p:spTree>
    <p:extLst>
      <p:ext uri="{BB962C8B-B14F-4D97-AF65-F5344CB8AC3E}">
        <p14:creationId xmlns:p14="http://schemas.microsoft.com/office/powerpoint/2010/main" val="277004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8EB005-1ABF-4845-B969-FDBEA2956E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3" b="4676"/>
          <a:stretch/>
        </p:blipFill>
        <p:spPr>
          <a:xfrm>
            <a:off x="213721" y="245660"/>
            <a:ext cx="3166467" cy="6291618"/>
          </a:xfrm>
          <a:prstGeom prst="rect">
            <a:avLst/>
          </a:prstGeom>
        </p:spPr>
      </p:pic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80385DA2-57CF-449B-9BD5-AD84856A9FD6}"/>
              </a:ext>
            </a:extLst>
          </p:cNvPr>
          <p:cNvSpPr/>
          <p:nvPr/>
        </p:nvSpPr>
        <p:spPr>
          <a:xfrm>
            <a:off x="4103428" y="276367"/>
            <a:ext cx="2829635" cy="3152633"/>
          </a:xfrm>
          <a:prstGeom prst="wedgeRectCallout">
            <a:avLst>
              <a:gd name="adj1" fmla="val -152764"/>
              <a:gd name="adj2" fmla="val 74622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About Penang: </a:t>
            </a:r>
          </a:p>
          <a:p>
            <a:endParaRPr lang="en-MY" dirty="0">
              <a:solidFill>
                <a:schemeClr val="tx1"/>
              </a:solidFill>
            </a:endParaRPr>
          </a:p>
          <a:p>
            <a:r>
              <a:rPr lang="en-MY" b="1" dirty="0">
                <a:solidFill>
                  <a:schemeClr val="tx1"/>
                </a:solidFill>
              </a:rPr>
              <a:t>Before You Go </a:t>
            </a:r>
          </a:p>
          <a:p>
            <a:r>
              <a:rPr lang="en-MY" b="1" dirty="0">
                <a:solidFill>
                  <a:schemeClr val="tx1"/>
                </a:solidFill>
              </a:rPr>
              <a:t>Accommodation</a:t>
            </a:r>
            <a:r>
              <a:rPr lang="en-MY" dirty="0">
                <a:solidFill>
                  <a:schemeClr val="tx1"/>
                </a:solidFill>
              </a:rPr>
              <a:t> </a:t>
            </a:r>
          </a:p>
          <a:p>
            <a:r>
              <a:rPr lang="en-MY" b="1" dirty="0">
                <a:solidFill>
                  <a:schemeClr val="tx1"/>
                </a:solidFill>
              </a:rPr>
              <a:t>Penang Weather </a:t>
            </a:r>
          </a:p>
          <a:p>
            <a:r>
              <a:rPr lang="en-MY" b="1" dirty="0">
                <a:solidFill>
                  <a:schemeClr val="tx1"/>
                </a:solidFill>
              </a:rPr>
              <a:t>Local Culture </a:t>
            </a:r>
          </a:p>
          <a:p>
            <a:r>
              <a:rPr lang="en-MY" b="1" dirty="0">
                <a:solidFill>
                  <a:schemeClr val="tx1"/>
                </a:solidFill>
              </a:rPr>
              <a:t>Transportation</a:t>
            </a:r>
            <a:r>
              <a:rPr lang="en-MY" dirty="0">
                <a:solidFill>
                  <a:schemeClr val="tx1"/>
                </a:solidFill>
              </a:rPr>
              <a:t> </a:t>
            </a:r>
          </a:p>
          <a:p>
            <a:r>
              <a:rPr lang="en-MY" b="1" dirty="0">
                <a:solidFill>
                  <a:schemeClr val="tx1"/>
                </a:solidFill>
              </a:rPr>
              <a:t>Download Brochures (Download &amp; Share) 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9E3CE1A9-9CA7-4D7E-BD74-B5756AA401F9}"/>
              </a:ext>
            </a:extLst>
          </p:cNvPr>
          <p:cNvSpPr/>
          <p:nvPr/>
        </p:nvSpPr>
        <p:spPr>
          <a:xfrm>
            <a:off x="4103426" y="3581400"/>
            <a:ext cx="2829637" cy="2423615"/>
          </a:xfrm>
          <a:prstGeom prst="wedgeRectCallout">
            <a:avLst>
              <a:gd name="adj1" fmla="val -126348"/>
              <a:gd name="adj2" fmla="val 1584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Remove: </a:t>
            </a:r>
          </a:p>
          <a:p>
            <a:endParaRPr lang="en-MY" dirty="0">
              <a:solidFill>
                <a:schemeClr val="tx1"/>
              </a:solidFill>
            </a:endParaRPr>
          </a:p>
          <a:p>
            <a:r>
              <a:rPr lang="en-MY" b="1" dirty="0">
                <a:solidFill>
                  <a:schemeClr val="tx1"/>
                </a:solidFill>
              </a:rPr>
              <a:t>Culture &amp; Heritage </a:t>
            </a:r>
          </a:p>
          <a:p>
            <a:r>
              <a:rPr lang="en-MY" b="1" dirty="0">
                <a:solidFill>
                  <a:schemeClr val="tx1"/>
                </a:solidFill>
              </a:rPr>
              <a:t>Food &amp; Lifestyle </a:t>
            </a:r>
            <a:r>
              <a:rPr lang="en-MY" dirty="0">
                <a:solidFill>
                  <a:schemeClr val="tx1"/>
                </a:solidFill>
              </a:rPr>
              <a:t> </a:t>
            </a:r>
          </a:p>
          <a:p>
            <a:r>
              <a:rPr lang="en-MY" b="1" dirty="0">
                <a:solidFill>
                  <a:schemeClr val="tx1"/>
                </a:solidFill>
              </a:rPr>
              <a:t>Nature &amp; Adventure</a:t>
            </a:r>
          </a:p>
          <a:p>
            <a:r>
              <a:rPr lang="en-MY" b="1" dirty="0">
                <a:solidFill>
                  <a:schemeClr val="tx1"/>
                </a:solidFill>
              </a:rPr>
              <a:t>Getting Around</a:t>
            </a:r>
          </a:p>
          <a:p>
            <a:r>
              <a:rPr lang="en-MY" b="1" dirty="0">
                <a:solidFill>
                  <a:schemeClr val="tx1"/>
                </a:solidFill>
              </a:rPr>
              <a:t>Useful Contact Info</a:t>
            </a:r>
            <a:r>
              <a:rPr lang="en-MY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A32871-1066-46E0-B7FD-778FD0BE7A59}"/>
              </a:ext>
            </a:extLst>
          </p:cNvPr>
          <p:cNvSpPr txBox="1"/>
          <p:nvPr/>
        </p:nvSpPr>
        <p:spPr>
          <a:xfrm>
            <a:off x="7301552" y="1241946"/>
            <a:ext cx="369854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MY" dirty="0"/>
              <a:t>For this to follow information from the website: mypenang.gov.my</a:t>
            </a:r>
          </a:p>
        </p:txBody>
      </p:sp>
    </p:spTree>
    <p:extLst>
      <p:ext uri="{BB962C8B-B14F-4D97-AF65-F5344CB8AC3E}">
        <p14:creationId xmlns:p14="http://schemas.microsoft.com/office/powerpoint/2010/main" val="2359038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134</Words>
  <Application>Microsoft Office PowerPoint</Application>
  <PresentationFormat>Widescreen</PresentationFormat>
  <Paragraphs>42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PGT</dc:creator>
  <cp:lastModifiedBy>PGT</cp:lastModifiedBy>
  <cp:revision>10</cp:revision>
  <dcterms:created xsi:type="dcterms:W3CDTF">2020-10-21T02:10:33Z</dcterms:created>
  <dcterms:modified xsi:type="dcterms:W3CDTF">2020-10-21T09:05:23Z</dcterms:modified>
</cp:coreProperties>
</file>