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5F76D-1832-4EAA-AB20-FDD1F41BA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98C802-9668-4730-AA12-C9C0292E5C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757D3-DFB8-41B7-B03D-F993DB011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06B35A-1191-4BA7-87D5-AAF04054B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0DB9D-0867-4328-B9AC-EA35F02A7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69187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CB2F9-0B34-4A74-8D80-1FC7F2997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D50235-1D75-4799-ACCD-4F46B99A1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A12AE-B325-4540-917B-FC8351B09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B604C-EA16-47F9-B701-5626202A7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F4D0F-6EA2-4C65-840C-700A5F687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97468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712226-F759-4065-AA0A-7117BAEF88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14CD27-4C3F-43B7-9F9C-DD83305CC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EB223-142C-45D2-A67E-8966493E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0DAAD-A3B8-488B-8A3A-869F9CB32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45E8F-F45A-4B5C-9E04-F15439D3E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64127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3BE82-2191-4A31-9614-52045FF59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7C76E-1244-4C35-9BE3-02432BA7E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B414E-7F5B-42CE-901A-F3CCB8C07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5DC85-318F-4B12-B0C4-5BEDA477F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A378A-BE0C-421A-B4A3-835F97A2A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21926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B5B88-7FA8-478A-ADB4-2B7DBAD2D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123E2-D0C8-4976-9F26-30C997B63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4371F-2BF9-443C-833E-1296DCCC7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BC992-89E7-4464-825B-3AE0A0DC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00C30-E6F8-4EFC-A0DC-A08EE756E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829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68825-550F-4CB5-9D82-A0BBDBB6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886F1-0FE1-49B6-B4A5-489EC7339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705260-2063-490E-9546-F56408819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F8360E-21EF-46A4-ADE1-41240A7D3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57D491-209B-4396-A482-D96AAF548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B4E527-3F9F-467E-A1B9-3D9FA3D70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6230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51129-05AB-4359-A559-09D9CB03A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B5DCFA-D316-40ED-B70D-3D1BF648B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CB566-694C-4FA3-9908-C6C35840D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C6A80E-B604-40CC-A0CD-829194B89B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E19D3B-0443-49A1-8C40-C8C1D8E788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BA84AA-B9CF-4C2D-AB07-E49D45B8A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4CC56E-FA90-46F2-85E3-5699296E7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FAD7AF-3EF9-4755-903D-BF323F35D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71474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9FFA0-A24C-4AE2-AE77-C5B14DAE9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6FC226-1958-4123-A86F-1B1B9965E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A5B9E3-4F41-4738-B30F-775E71913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494CF1-43D1-4A6E-98FC-A4A937462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83883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232A5D-6C6E-41A3-BE7B-183D77C29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05A5E-2770-4625-A139-43A612DF3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8166B-5178-441E-8D60-A57688456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53798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7B689-63C9-460D-81D2-32276D24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6985B-3DCC-4922-88DC-E1A370ABF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55B1B8-5889-45BA-9A4D-944B35E59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B1E81-26F3-4B99-A896-74530A00F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8BAB1A-2060-4F42-8725-44406861A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9AFD24-0704-4861-9E7C-DFAB0CEC0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55331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94431-E3CE-4EDF-8B45-DF1EE9A54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231E46-EC08-4462-B35D-5210B2F17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19240-1019-4300-A932-3BF6EB7C3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A63E7F-5C5B-4091-A6F2-57E6373DE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308FB-62C1-4C17-95B1-22EEB08C2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B5E75B-47F7-4071-A37D-28ED376F6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78345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0249B7-150E-4F71-A110-D1E99E7E7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80EB5-A756-4F41-85AC-847C9A2D2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DF3A9-DD31-43FA-AF50-38DBCE353F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1AC89-81EA-4CBF-8744-3D9E8BA10E93}" type="datetimeFigureOut">
              <a:rPr lang="en-MY" smtClean="0"/>
              <a:t>29/8/2019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7DB8D-7105-4EBD-8AAF-13ED3783E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AED8A-F0D3-44B6-9945-40D685292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38C89-8EE8-48E4-BBE1-E26D9ABABDF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64239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424219C-07E5-40C1-A6E8-3DF9CDAC70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39" t="13122" r="33152" b="5292"/>
          <a:stretch/>
        </p:blipFill>
        <p:spPr>
          <a:xfrm>
            <a:off x="742121" y="632791"/>
            <a:ext cx="4280453" cy="5592417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7CDB9269-7660-411C-BAE7-87A2A95C811E}"/>
              </a:ext>
            </a:extLst>
          </p:cNvPr>
          <p:cNvSpPr/>
          <p:nvPr/>
        </p:nvSpPr>
        <p:spPr>
          <a:xfrm>
            <a:off x="5658678" y="4770783"/>
            <a:ext cx="3405809" cy="808382"/>
          </a:xfrm>
          <a:prstGeom prst="wedgeRectCallout">
            <a:avLst>
              <a:gd name="adj1" fmla="val -95152"/>
              <a:gd name="adj2" fmla="val 4774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tx1"/>
                </a:solidFill>
              </a:rPr>
              <a:t>Change the copy to </a:t>
            </a:r>
          </a:p>
          <a:p>
            <a:pPr algn="ctr"/>
            <a:r>
              <a:rPr lang="en-MY" b="1" dirty="0">
                <a:solidFill>
                  <a:schemeClr val="tx1"/>
                </a:solidFill>
              </a:rPr>
              <a:t>Are you one of our winners? </a:t>
            </a:r>
          </a:p>
        </p:txBody>
      </p:sp>
    </p:spTree>
    <p:extLst>
      <p:ext uri="{BB962C8B-B14F-4D97-AF65-F5344CB8AC3E}">
        <p14:creationId xmlns:p14="http://schemas.microsoft.com/office/powerpoint/2010/main" val="3865318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DB70FE-1560-4B1F-B6C2-B23497CB29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92" t="13315" r="33043" b="31973"/>
          <a:stretch/>
        </p:blipFill>
        <p:spPr>
          <a:xfrm>
            <a:off x="248186" y="1020418"/>
            <a:ext cx="5122550" cy="4558748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7CDB9269-7660-411C-BAE7-87A2A95C811E}"/>
              </a:ext>
            </a:extLst>
          </p:cNvPr>
          <p:cNvSpPr/>
          <p:nvPr/>
        </p:nvSpPr>
        <p:spPr>
          <a:xfrm>
            <a:off x="6241773" y="1179444"/>
            <a:ext cx="3405809" cy="808382"/>
          </a:xfrm>
          <a:prstGeom prst="wedgeRectCallout">
            <a:avLst>
              <a:gd name="adj1" fmla="val -95930"/>
              <a:gd name="adj2" fmla="val 5102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tx1"/>
                </a:solidFill>
              </a:rPr>
              <a:t>Change the copy to </a:t>
            </a:r>
          </a:p>
          <a:p>
            <a:pPr algn="ctr"/>
            <a:r>
              <a:rPr lang="en-MY" b="1" dirty="0">
                <a:solidFill>
                  <a:schemeClr val="tx1"/>
                </a:solidFill>
              </a:rPr>
              <a:t>You’ve won a RM 50 </a:t>
            </a:r>
            <a:r>
              <a:rPr lang="en-MY" b="1" dirty="0" err="1">
                <a:solidFill>
                  <a:schemeClr val="tx1"/>
                </a:solidFill>
              </a:rPr>
              <a:t>Klook</a:t>
            </a:r>
            <a:r>
              <a:rPr lang="en-MY" b="1" dirty="0">
                <a:solidFill>
                  <a:schemeClr val="tx1"/>
                </a:solidFill>
              </a:rPr>
              <a:t> Voucher </a:t>
            </a: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F9F8D29A-5D5B-4051-99EC-58F350588BE6}"/>
              </a:ext>
            </a:extLst>
          </p:cNvPr>
          <p:cNvSpPr/>
          <p:nvPr/>
        </p:nvSpPr>
        <p:spPr>
          <a:xfrm>
            <a:off x="6241773" y="2219738"/>
            <a:ext cx="3405809" cy="1209261"/>
          </a:xfrm>
          <a:prstGeom prst="wedgeRectCallout">
            <a:avLst>
              <a:gd name="adj1" fmla="val -107603"/>
              <a:gd name="adj2" fmla="val -1458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tx1"/>
                </a:solidFill>
              </a:rPr>
              <a:t>Change the copy to </a:t>
            </a:r>
          </a:p>
          <a:p>
            <a:pPr algn="ctr"/>
            <a:r>
              <a:rPr lang="en-MY" b="1" dirty="0">
                <a:solidFill>
                  <a:schemeClr val="tx1"/>
                </a:solidFill>
              </a:rPr>
              <a:t>Thank you for your participation, we hope you enjoy all the activities available. </a:t>
            </a:r>
          </a:p>
        </p:txBody>
      </p:sp>
    </p:spTree>
    <p:extLst>
      <p:ext uri="{BB962C8B-B14F-4D97-AF65-F5344CB8AC3E}">
        <p14:creationId xmlns:p14="http://schemas.microsoft.com/office/powerpoint/2010/main" val="3087859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41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PGT</dc:creator>
  <cp:lastModifiedBy>PGT</cp:lastModifiedBy>
  <cp:revision>3</cp:revision>
  <dcterms:created xsi:type="dcterms:W3CDTF">2019-08-29T06:58:20Z</dcterms:created>
  <dcterms:modified xsi:type="dcterms:W3CDTF">2019-08-29T07:16:54Z</dcterms:modified>
</cp:coreProperties>
</file>