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>
        <p:scale>
          <a:sx n="100" d="100"/>
          <a:sy n="100" d="100"/>
        </p:scale>
        <p:origin x="282" y="-1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BA5A4-F9E6-4F7B-8219-5BB09819AC41}" type="datetimeFigureOut">
              <a:rPr lang="en-MY" smtClean="0"/>
              <a:t>5/4/2021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3CE9B-9D9B-426C-9B6C-A194733AFF6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59373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BA5A4-F9E6-4F7B-8219-5BB09819AC41}" type="datetimeFigureOut">
              <a:rPr lang="en-MY" smtClean="0"/>
              <a:t>5/4/2021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3CE9B-9D9B-426C-9B6C-A194733AFF6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36103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BA5A4-F9E6-4F7B-8219-5BB09819AC41}" type="datetimeFigureOut">
              <a:rPr lang="en-MY" smtClean="0"/>
              <a:t>5/4/2021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3CE9B-9D9B-426C-9B6C-A194733AFF6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15276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BA5A4-F9E6-4F7B-8219-5BB09819AC41}" type="datetimeFigureOut">
              <a:rPr lang="en-MY" smtClean="0"/>
              <a:t>5/4/2021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3CE9B-9D9B-426C-9B6C-A194733AFF6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70803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BA5A4-F9E6-4F7B-8219-5BB09819AC41}" type="datetimeFigureOut">
              <a:rPr lang="en-MY" smtClean="0"/>
              <a:t>5/4/2021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3CE9B-9D9B-426C-9B6C-A194733AFF6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69317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BA5A4-F9E6-4F7B-8219-5BB09819AC41}" type="datetimeFigureOut">
              <a:rPr lang="en-MY" smtClean="0"/>
              <a:t>5/4/2021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3CE9B-9D9B-426C-9B6C-A194733AFF6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87068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BA5A4-F9E6-4F7B-8219-5BB09819AC41}" type="datetimeFigureOut">
              <a:rPr lang="en-MY" smtClean="0"/>
              <a:t>5/4/2021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3CE9B-9D9B-426C-9B6C-A194733AFF6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06227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BA5A4-F9E6-4F7B-8219-5BB09819AC41}" type="datetimeFigureOut">
              <a:rPr lang="en-MY" smtClean="0"/>
              <a:t>5/4/2021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3CE9B-9D9B-426C-9B6C-A194733AFF6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58460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BA5A4-F9E6-4F7B-8219-5BB09819AC41}" type="datetimeFigureOut">
              <a:rPr lang="en-MY" smtClean="0"/>
              <a:t>5/4/2021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3CE9B-9D9B-426C-9B6C-A194733AFF6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07155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BA5A4-F9E6-4F7B-8219-5BB09819AC41}" type="datetimeFigureOut">
              <a:rPr lang="en-MY" smtClean="0"/>
              <a:t>5/4/2021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3CE9B-9D9B-426C-9B6C-A194733AFF6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37112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BA5A4-F9E6-4F7B-8219-5BB09819AC41}" type="datetimeFigureOut">
              <a:rPr lang="en-MY" smtClean="0"/>
              <a:t>5/4/2021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3CE9B-9D9B-426C-9B6C-A194733AFF6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4502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BA5A4-F9E6-4F7B-8219-5BB09819AC41}" type="datetimeFigureOut">
              <a:rPr lang="en-MY" smtClean="0"/>
              <a:t>5/4/2021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3CE9B-9D9B-426C-9B6C-A194733AFF6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92274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5B2D5B9-E7A9-47BF-812B-7B0FDE6FF9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0" t="26332" r="32210" b="5389"/>
          <a:stretch/>
        </p:blipFill>
        <p:spPr>
          <a:xfrm>
            <a:off x="0" y="3038475"/>
            <a:ext cx="3743325" cy="38195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015DC26-3B17-4131-A879-112C9E050F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192" t="41315" r="32019" b="7092"/>
          <a:stretch/>
        </p:blipFill>
        <p:spPr>
          <a:xfrm>
            <a:off x="0" y="152399"/>
            <a:ext cx="3743325" cy="288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91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265CF7-5E36-41EA-9F16-0E2CFD7911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96" t="20032" r="32308" b="5729"/>
          <a:stretch/>
        </p:blipFill>
        <p:spPr>
          <a:xfrm>
            <a:off x="0" y="2705100"/>
            <a:ext cx="3724276" cy="4152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769F09-47EC-403E-930E-6D0104F184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192" t="56470" r="32212" b="8794"/>
          <a:stretch/>
        </p:blipFill>
        <p:spPr>
          <a:xfrm>
            <a:off x="9525" y="781050"/>
            <a:ext cx="3724276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17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5FA7BC-C716-407D-8FF4-628ED5927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92" t="19180" r="31923" b="6580"/>
          <a:stretch/>
        </p:blipFill>
        <p:spPr>
          <a:xfrm>
            <a:off x="0" y="2705100"/>
            <a:ext cx="3752850" cy="4152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5FD1D7-7736-4906-B33F-878D99BB1D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096" t="48127" r="32019" b="6070"/>
          <a:stretch/>
        </p:blipFill>
        <p:spPr>
          <a:xfrm>
            <a:off x="-9526" y="142875"/>
            <a:ext cx="3752851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740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E0F3AD-BC0F-4F08-88C9-968E19C176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88" t="21054" r="32019" b="5389"/>
          <a:stretch/>
        </p:blipFill>
        <p:spPr>
          <a:xfrm>
            <a:off x="0" y="2743200"/>
            <a:ext cx="3733801" cy="4114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076939-AA69-41FC-9B75-A03B4D79B7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096" t="45744" r="32211" b="8453"/>
          <a:stretch/>
        </p:blipFill>
        <p:spPr>
          <a:xfrm>
            <a:off x="-19050" y="180974"/>
            <a:ext cx="3733802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28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6AC249-FA5C-4747-916F-F83AF289F3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96" t="20543" r="32308" b="5219"/>
          <a:stretch/>
        </p:blipFill>
        <p:spPr>
          <a:xfrm>
            <a:off x="0" y="2705100"/>
            <a:ext cx="3724276" cy="4152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DA204B-C58A-4F35-A901-5C05681AA5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096" t="45233" r="31346" b="8794"/>
          <a:stretch/>
        </p:blipFill>
        <p:spPr>
          <a:xfrm>
            <a:off x="0" y="142875"/>
            <a:ext cx="3819526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321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7DC12E-CD89-4BA7-A262-D211534F44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88" t="31440" r="32307" b="5559"/>
          <a:stretch/>
        </p:blipFill>
        <p:spPr>
          <a:xfrm>
            <a:off x="0" y="3333749"/>
            <a:ext cx="3705226" cy="352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490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6A3F40-6EA1-4A2B-9451-CEFDF01139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96" t="66687" r="32404" b="5388"/>
          <a:stretch/>
        </p:blipFill>
        <p:spPr>
          <a:xfrm>
            <a:off x="0" y="5295900"/>
            <a:ext cx="3714751" cy="1562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E96AF1-8B7A-4676-8206-367325C5CF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096" t="19011" r="32404" b="6921"/>
          <a:stretch/>
        </p:blipFill>
        <p:spPr>
          <a:xfrm>
            <a:off x="0" y="1152525"/>
            <a:ext cx="3714752" cy="4143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05C9947-FA0C-4223-9CFC-B0EACEA76A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096" t="46084" r="32404" b="42167"/>
          <a:stretch/>
        </p:blipFill>
        <p:spPr>
          <a:xfrm>
            <a:off x="0" y="504824"/>
            <a:ext cx="3714752" cy="65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166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0F30F0-5E03-4A52-B576-6BB8957063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423" t="52724" r="33173" b="6750"/>
          <a:stretch/>
        </p:blipFill>
        <p:spPr>
          <a:xfrm>
            <a:off x="-76200" y="4591049"/>
            <a:ext cx="3705225" cy="22669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79CAD6-BF62-4C70-B072-F62BAC1413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192" t="19351" r="32404" b="6751"/>
          <a:stretch/>
        </p:blipFill>
        <p:spPr>
          <a:xfrm>
            <a:off x="0" y="457199"/>
            <a:ext cx="370522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762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540D8A-A4B6-4F7B-9563-22FD6F423E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92" t="41997" r="32212" b="29398"/>
          <a:stretch/>
        </p:blipFill>
        <p:spPr>
          <a:xfrm>
            <a:off x="0" y="5257800"/>
            <a:ext cx="372427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318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1775EA-5DCF-43D0-8467-7EDFD2EA65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0" t="19521" r="32211" b="6070"/>
          <a:stretch/>
        </p:blipFill>
        <p:spPr>
          <a:xfrm>
            <a:off x="0" y="2695574"/>
            <a:ext cx="3743325" cy="41624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96472D-46F7-4F6E-A28C-5843D83727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096" t="46595" r="32115" b="7261"/>
          <a:stretch/>
        </p:blipFill>
        <p:spPr>
          <a:xfrm>
            <a:off x="9525" y="123825"/>
            <a:ext cx="3743325" cy="258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3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A110F2-C344-4EE1-B1C5-D1F1BDC02E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92" t="22246" r="32404" b="9135"/>
          <a:stretch/>
        </p:blipFill>
        <p:spPr>
          <a:xfrm>
            <a:off x="0" y="3019424"/>
            <a:ext cx="3705225" cy="38385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95E8FD-0EEB-40FF-88EF-24CD2439AA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288" t="40976" r="32307" b="7260"/>
          <a:stretch/>
        </p:blipFill>
        <p:spPr>
          <a:xfrm>
            <a:off x="9524" y="123824"/>
            <a:ext cx="3705226" cy="289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397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712267-DFD0-40CB-81F5-2D0FEB3166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92" t="19351" r="32693" b="7092"/>
          <a:stretch/>
        </p:blipFill>
        <p:spPr>
          <a:xfrm>
            <a:off x="0" y="2743200"/>
            <a:ext cx="367665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03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2C6F2E-E2A4-437E-87F4-B19E82002B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96" t="19351" r="32308" b="5900"/>
          <a:stretch/>
        </p:blipFill>
        <p:spPr>
          <a:xfrm>
            <a:off x="0" y="2676525"/>
            <a:ext cx="3724276" cy="41814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82AA99-6202-4BF1-92E8-2B60647B0C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096" t="71454" r="32308" b="5559"/>
          <a:stretch/>
        </p:blipFill>
        <p:spPr>
          <a:xfrm>
            <a:off x="0" y="1390650"/>
            <a:ext cx="3724276" cy="12858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077A2D-DC0A-4F8E-8243-D94F357CF6D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096" t="74860" r="32308" b="7432"/>
          <a:stretch/>
        </p:blipFill>
        <p:spPr>
          <a:xfrm>
            <a:off x="0" y="409575"/>
            <a:ext cx="3724277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815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D404F0C-EC36-4027-96AE-C0E80F2BE1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92" t="20543" r="32404" b="5559"/>
          <a:stretch/>
        </p:blipFill>
        <p:spPr>
          <a:xfrm>
            <a:off x="0" y="2724149"/>
            <a:ext cx="3705225" cy="41338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8DA851-2326-4A29-9333-F1B3C03E9F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096" t="45062" r="32500" b="8794"/>
          <a:stretch/>
        </p:blipFill>
        <p:spPr>
          <a:xfrm>
            <a:off x="-9526" y="152400"/>
            <a:ext cx="3705225" cy="258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093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</TotalTime>
  <Words>0</Words>
  <Application>Microsoft Office PowerPoint</Application>
  <PresentationFormat>A4 Paper (210x297 mm)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PGT</dc:creator>
  <cp:lastModifiedBy>PGT</cp:lastModifiedBy>
  <cp:revision>6</cp:revision>
  <dcterms:created xsi:type="dcterms:W3CDTF">2021-04-05T03:30:42Z</dcterms:created>
  <dcterms:modified xsi:type="dcterms:W3CDTF">2021-04-05T05:23:25Z</dcterms:modified>
</cp:coreProperties>
</file>