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2" d="100"/>
          <a:sy n="72" d="100"/>
        </p:scale>
        <p:origin x="64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A119C-C0FF-4D8F-965A-2CE430F331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2C923A-1F00-4833-96CA-2E4FD8DDA6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97A7F6-D209-44EA-B722-062D8EB7B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40021-3CB4-4DC2-A8C8-910ED00848A9}" type="datetimeFigureOut">
              <a:rPr lang="en-MY" smtClean="0"/>
              <a:t>2/4/2021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CE734F-4196-4D74-998B-8B929B570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D485ED-8621-45EA-B2E0-385F37824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112F3-E221-4C7B-82D6-4641EE3F22C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37685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587C7-2784-4D46-A0C9-550531387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3FB6D6-76CD-47C2-A523-0C2F13FA08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D1FA80-5AC4-4779-87DA-216FD7AA7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40021-3CB4-4DC2-A8C8-910ED00848A9}" type="datetimeFigureOut">
              <a:rPr lang="en-MY" smtClean="0"/>
              <a:t>2/4/2021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8EDBC7-3110-4840-B7FC-983731ABA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53FD75-4C84-4F71-A196-84C3E4F7F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112F3-E221-4C7B-82D6-4641EE3F22C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92887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9C0638F-C43E-445D-AE05-4BF4EF7DAC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1D021C-4763-4A0B-9EBE-917ED2EEB7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76206D-76EC-434D-9157-84318BC09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40021-3CB4-4DC2-A8C8-910ED00848A9}" type="datetimeFigureOut">
              <a:rPr lang="en-MY" smtClean="0"/>
              <a:t>2/4/2021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DECA59-15EB-4C83-969D-6735A24B6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47AE63-4F5D-48F4-A307-BCD6E9B29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112F3-E221-4C7B-82D6-4641EE3F22C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50844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AC5F0-BA91-487E-9F72-0A468079E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631213-F31F-42C8-A66C-CFF49B7BDA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838EE5-97A1-402F-BF48-A8230E950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40021-3CB4-4DC2-A8C8-910ED00848A9}" type="datetimeFigureOut">
              <a:rPr lang="en-MY" smtClean="0"/>
              <a:t>2/4/2021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6C5C5B-6D02-4659-B5FA-C912B3961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597AA9-C746-482A-A695-096932105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112F3-E221-4C7B-82D6-4641EE3F22C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20094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EE626-2537-41E3-A917-B1D42CF81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D8648C-C74D-4D4D-9795-82678D6A09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AD8BDD-7AAE-4351-951C-61D1A4A29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40021-3CB4-4DC2-A8C8-910ED00848A9}" type="datetimeFigureOut">
              <a:rPr lang="en-MY" smtClean="0"/>
              <a:t>2/4/2021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2360E3-B049-4162-9685-585CE32B3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5AA646-4F0E-4059-AE44-DEC5F770A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112F3-E221-4C7B-82D6-4641EE3F22C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48119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ECAC8-CEAC-47E2-B58E-7C0CB0543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51E79B-7BE3-4486-836F-1B80239E99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9E3166-37C9-4753-9F3B-B45DD4FAD5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E70E18-06F8-493E-A934-77AF3CB58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40021-3CB4-4DC2-A8C8-910ED00848A9}" type="datetimeFigureOut">
              <a:rPr lang="en-MY" smtClean="0"/>
              <a:t>2/4/2021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DB76C8-0965-4A94-8AC9-AAB7BF23B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4F63BB-6BD3-477C-8A3F-7462A962B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112F3-E221-4C7B-82D6-4641EE3F22C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14042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FF234-087F-44A9-BDFD-2B11D7517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D203A3-6C66-4CF6-BD75-E8ECDEC540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D86E40-7D7C-4D87-96A1-FB7ABFD8EE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371977-57DF-431B-AEC5-13BD062ADA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D93027-FC31-42AA-AB6D-331F8FDDEC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63B721-1B1F-4D63-8CC4-620F85297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40021-3CB4-4DC2-A8C8-910ED00848A9}" type="datetimeFigureOut">
              <a:rPr lang="en-MY" smtClean="0"/>
              <a:t>2/4/2021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030B20-6A47-4706-9C55-7959C5FF1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09F30D-EF74-4563-B6D6-EFB22402E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112F3-E221-4C7B-82D6-4641EE3F22C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49272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5CE56-BA5B-497D-ABA4-259E323C2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D39530-AD80-40EA-BD43-218855086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40021-3CB4-4DC2-A8C8-910ED00848A9}" type="datetimeFigureOut">
              <a:rPr lang="en-MY" smtClean="0"/>
              <a:t>2/4/2021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8425B7-C142-448D-93B7-B86CE7916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C12DA1-64B5-46A3-8765-F5B3955AA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112F3-E221-4C7B-82D6-4641EE3F22C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60276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44D09FC-A55A-4A50-8D4B-5E19DFB2A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40021-3CB4-4DC2-A8C8-910ED00848A9}" type="datetimeFigureOut">
              <a:rPr lang="en-MY" smtClean="0"/>
              <a:t>2/4/2021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911B32-3ED9-4D7A-AB88-91B488091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FD8610-74A1-43C7-8DD7-687A8917A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112F3-E221-4C7B-82D6-4641EE3F22C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38513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3ED6E-4F63-4818-9693-B888303FE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83195F-9BBE-4A5B-AF87-3A2E7BE8B0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79D46E-3C2A-4C12-AE7F-C8BDD30F1F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C909E6-2272-450D-AB3E-AC037CDED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40021-3CB4-4DC2-A8C8-910ED00848A9}" type="datetimeFigureOut">
              <a:rPr lang="en-MY" smtClean="0"/>
              <a:t>2/4/2021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FCD468-08DB-4520-9900-F88B0C0F4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67A976-26EF-44CB-8852-76FCCE999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112F3-E221-4C7B-82D6-4641EE3F22C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05665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BA8C1-524C-4DC8-8A49-47D6F3B03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82341A-617D-4C99-8D99-ADE0A2E667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67BFEC-F350-4C4E-8DF5-29BFAE1DF1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15B538-688C-4927-A7CE-B654B6460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40021-3CB4-4DC2-A8C8-910ED00848A9}" type="datetimeFigureOut">
              <a:rPr lang="en-MY" smtClean="0"/>
              <a:t>2/4/2021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47F664-1290-4869-85A4-E99D78373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B2DB0B-EFD3-48A4-B58A-6CB781DFE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A112F3-E221-4C7B-82D6-4641EE3F22C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82538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21C1E6-B153-477D-B940-D30DE293B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F6A18-4189-4284-A063-FF73F0E2C3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BABEA4-5163-4A72-BEBC-97563D1975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E40021-3CB4-4DC2-A8C8-910ED00848A9}" type="datetimeFigureOut">
              <a:rPr lang="en-MY" smtClean="0"/>
              <a:t>2/4/2021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B9BE98-E8CF-42D1-823B-5C26A3B0C7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F5571D-C96E-4C35-8534-8FB9894441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A112F3-E221-4C7B-82D6-4641EE3F22C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8152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4634C0C-D80B-4519-8C43-6D17F37DC1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220" t="27246" r="14317" b="11497"/>
          <a:stretch/>
        </p:blipFill>
        <p:spPr>
          <a:xfrm>
            <a:off x="0" y="0"/>
            <a:ext cx="3578087" cy="42009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12F038-CD9C-4B81-96DB-F7B3ECA33B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111" t="57391" r="14427" b="18068"/>
          <a:stretch/>
        </p:blipFill>
        <p:spPr>
          <a:xfrm>
            <a:off x="0" y="4200940"/>
            <a:ext cx="3578088" cy="1683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5129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A10A30B-12BC-4793-ADEB-0CAD7C4473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328" t="25700" r="14318" b="8019"/>
          <a:stretch/>
        </p:blipFill>
        <p:spPr>
          <a:xfrm>
            <a:off x="0" y="0"/>
            <a:ext cx="3564835" cy="45454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A4D6A1-432B-4ABA-842D-673ADE82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328" t="43671" r="14318" b="31208"/>
          <a:stretch/>
        </p:blipFill>
        <p:spPr>
          <a:xfrm>
            <a:off x="-1" y="4545497"/>
            <a:ext cx="3564836" cy="1722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918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7E0C9F-2A20-4193-9775-B0ADEB62B2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328" t="27053" r="14318" b="17681"/>
          <a:stretch/>
        </p:blipFill>
        <p:spPr>
          <a:xfrm>
            <a:off x="0" y="0"/>
            <a:ext cx="3564835" cy="37901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F0BAE86-A7A1-4348-B3F7-A1C22C2F64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766" t="44734" r="14644" b="26956"/>
          <a:stretch/>
        </p:blipFill>
        <p:spPr>
          <a:xfrm>
            <a:off x="0" y="3790121"/>
            <a:ext cx="3564835" cy="1993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3900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AB9ECD7-0C30-488F-886D-0E357D451C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220" t="26667" r="14317" b="5121"/>
          <a:stretch/>
        </p:blipFill>
        <p:spPr>
          <a:xfrm>
            <a:off x="0" y="0"/>
            <a:ext cx="3578087" cy="467801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F741B0B-A6D3-4552-9FBB-0EA89F8165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329" t="34396" r="14208" b="36619"/>
          <a:stretch/>
        </p:blipFill>
        <p:spPr>
          <a:xfrm>
            <a:off x="0" y="4678017"/>
            <a:ext cx="3578088" cy="1987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8417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CA5E75-054F-4088-BCC6-8ABB09A660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328" t="27246" r="14318" b="5313"/>
          <a:stretch/>
        </p:blipFill>
        <p:spPr>
          <a:xfrm>
            <a:off x="0" y="0"/>
            <a:ext cx="3564835" cy="46250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6A81A9E-4B63-4359-AF21-F9515B810F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328" t="30725" r="14318" b="44154"/>
          <a:stretch/>
        </p:blipFill>
        <p:spPr>
          <a:xfrm>
            <a:off x="0" y="4625009"/>
            <a:ext cx="3564836" cy="1722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3835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CA5E75-054F-4088-BCC6-8ABB09A660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328" t="27246" r="14318" b="5313"/>
          <a:stretch/>
        </p:blipFill>
        <p:spPr>
          <a:xfrm>
            <a:off x="0" y="0"/>
            <a:ext cx="3564835" cy="46250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6A81A9E-4B63-4359-AF21-F9515B810F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328" t="30725" r="14318" b="44154"/>
          <a:stretch/>
        </p:blipFill>
        <p:spPr>
          <a:xfrm>
            <a:off x="0" y="4625009"/>
            <a:ext cx="3564836" cy="1722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1957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E38417D-D943-4F4D-827B-56C51412D9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329" t="25314" r="14426" b="9372"/>
          <a:stretch/>
        </p:blipFill>
        <p:spPr>
          <a:xfrm>
            <a:off x="0" y="0"/>
            <a:ext cx="3551583" cy="4479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8485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C2C4EE1-6D26-42D8-8CC3-B2CEA55BF1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328" t="25700" r="14318" b="5313"/>
          <a:stretch/>
        </p:blipFill>
        <p:spPr>
          <a:xfrm>
            <a:off x="0" y="0"/>
            <a:ext cx="3564835" cy="473102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11F68D0-49DC-41F5-84AD-07C02F8A2C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111" t="55459" r="14535" b="22512"/>
          <a:stretch/>
        </p:blipFill>
        <p:spPr>
          <a:xfrm>
            <a:off x="0" y="4731027"/>
            <a:ext cx="3564836" cy="1510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9580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39EE709-D10E-49B7-8143-3B102986E6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328" t="26087" r="14318" b="19807"/>
          <a:stretch/>
        </p:blipFill>
        <p:spPr>
          <a:xfrm>
            <a:off x="0" y="9939"/>
            <a:ext cx="3564835" cy="37106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4B2A1B2-D3FF-417B-8D56-8677F97819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328" t="54251" r="14318" b="12850"/>
          <a:stretch/>
        </p:blipFill>
        <p:spPr>
          <a:xfrm>
            <a:off x="0" y="3720549"/>
            <a:ext cx="3564835" cy="2256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8185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A39281-9E45-4E72-A584-0B5D6DF3D5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220" t="27246" r="14208" b="8599"/>
          <a:stretch/>
        </p:blipFill>
        <p:spPr>
          <a:xfrm>
            <a:off x="0" y="0"/>
            <a:ext cx="3591339" cy="43997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7329E39-2313-4DB1-9EB4-39456B83DE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002" t="39807" r="14426" b="31788"/>
          <a:stretch/>
        </p:blipFill>
        <p:spPr>
          <a:xfrm>
            <a:off x="-1" y="4399722"/>
            <a:ext cx="3591340" cy="1948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1107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C1213B-0B1A-44E4-81AB-CC083C9769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438" t="25314" r="14208" b="5700"/>
          <a:stretch/>
        </p:blipFill>
        <p:spPr>
          <a:xfrm>
            <a:off x="0" y="0"/>
            <a:ext cx="3564835" cy="47310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AD801A0-526F-4558-BABF-87B13EAB1D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547" t="38841" r="14099" b="34879"/>
          <a:stretch/>
        </p:blipFill>
        <p:spPr>
          <a:xfrm>
            <a:off x="0" y="4731027"/>
            <a:ext cx="3564836" cy="1802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B3BF9B6-DE78-4046-9331-EC56541EAD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438" t="25507" r="14317" b="4928"/>
          <a:stretch/>
        </p:blipFill>
        <p:spPr>
          <a:xfrm>
            <a:off x="0" y="0"/>
            <a:ext cx="3551583" cy="47707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3E1AEB9-4397-4D6E-A11F-EDF3CF2BEE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329" t="33624" r="14426" b="41835"/>
          <a:stretch/>
        </p:blipFill>
        <p:spPr>
          <a:xfrm>
            <a:off x="0" y="4770784"/>
            <a:ext cx="3551584" cy="1683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9726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FF42AB-F05F-4AEB-B238-9AFC24C792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329" t="29372" r="14208" b="7053"/>
          <a:stretch/>
        </p:blipFill>
        <p:spPr>
          <a:xfrm>
            <a:off x="0" y="0"/>
            <a:ext cx="3578087" cy="435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8305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BF6581-E58F-408F-9463-6B9451ED9D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220" t="25507" r="14317" b="5315"/>
          <a:stretch/>
        </p:blipFill>
        <p:spPr>
          <a:xfrm>
            <a:off x="0" y="0"/>
            <a:ext cx="3578087" cy="47442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1944CF-C36E-427A-8B2C-F8EADF88F3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111" t="33623" r="14427" b="54976"/>
          <a:stretch/>
        </p:blipFill>
        <p:spPr>
          <a:xfrm>
            <a:off x="-1" y="4744279"/>
            <a:ext cx="3578088" cy="781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3185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57F921-DF04-4043-A3ED-419C4BDA11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329" t="25894" r="14208" b="7440"/>
          <a:stretch/>
        </p:blipFill>
        <p:spPr>
          <a:xfrm>
            <a:off x="0" y="0"/>
            <a:ext cx="3578087" cy="45720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F5A8A04-AFC2-4B1A-8B30-3B1E89FDF5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220" t="53913" r="14317" b="37198"/>
          <a:stretch/>
        </p:blipFill>
        <p:spPr>
          <a:xfrm>
            <a:off x="-1" y="4572001"/>
            <a:ext cx="3578088" cy="60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0761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354A1D8-FA66-45B1-85CA-B5B8E3A29B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220" t="25506" r="14208" b="7054"/>
          <a:stretch/>
        </p:blipFill>
        <p:spPr>
          <a:xfrm>
            <a:off x="0" y="0"/>
            <a:ext cx="3591339" cy="4625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6279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87497A4-FE32-45D0-AEEF-0544EB5A57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893" t="27246" r="13990" b="12464"/>
          <a:stretch/>
        </p:blipFill>
        <p:spPr>
          <a:xfrm>
            <a:off x="0" y="0"/>
            <a:ext cx="3657600" cy="413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0774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806D93B-562F-4B9B-B097-17BACD0F2E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329" t="25314" r="14426" b="4928"/>
          <a:stretch/>
        </p:blipFill>
        <p:spPr>
          <a:xfrm>
            <a:off x="0" y="0"/>
            <a:ext cx="3551583" cy="47840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2B0B56C-CCBE-4FB3-A893-A417B16DFF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111" t="51401" r="14645" b="28309"/>
          <a:stretch/>
        </p:blipFill>
        <p:spPr>
          <a:xfrm>
            <a:off x="0" y="4784036"/>
            <a:ext cx="3551584" cy="1391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1007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830E60D-7D3C-40AC-87A6-461FA364E9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328" t="28985" r="14318" b="10724"/>
          <a:stretch/>
        </p:blipFill>
        <p:spPr>
          <a:xfrm>
            <a:off x="0" y="0"/>
            <a:ext cx="3564835" cy="413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0315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1177E6E-F9CB-4BCB-BD29-28DED221AA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329" t="26667" r="14426" b="5701"/>
          <a:stretch/>
        </p:blipFill>
        <p:spPr>
          <a:xfrm>
            <a:off x="0" y="0"/>
            <a:ext cx="3551583" cy="46382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FF8E296-A50F-43AD-93E9-F43C4F0B54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220" t="57005" r="14536" b="32367"/>
          <a:stretch/>
        </p:blipFill>
        <p:spPr>
          <a:xfrm>
            <a:off x="0" y="4638261"/>
            <a:ext cx="3551584" cy="728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2060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1E6D83B-E007-4D06-8DE4-252455677C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438" t="26667" r="14317" b="5314"/>
          <a:stretch/>
        </p:blipFill>
        <p:spPr>
          <a:xfrm>
            <a:off x="0" y="0"/>
            <a:ext cx="3551583" cy="466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9960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4700BC1-97E2-4134-AD50-9326BEB9B3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111" t="27246" r="14099" b="7826"/>
          <a:stretch/>
        </p:blipFill>
        <p:spPr>
          <a:xfrm>
            <a:off x="0" y="0"/>
            <a:ext cx="3617843" cy="44527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199957E-208E-4312-8B1E-31D74E743A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220" t="66860" r="14317" b="13430"/>
          <a:stretch/>
        </p:blipFill>
        <p:spPr>
          <a:xfrm>
            <a:off x="0" y="4452731"/>
            <a:ext cx="3578087" cy="1351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408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92BF4C3-AEE2-4721-8A90-09346FEFF5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329" t="26087" r="14208" b="10531"/>
          <a:stretch/>
        </p:blipFill>
        <p:spPr>
          <a:xfrm>
            <a:off x="0" y="0"/>
            <a:ext cx="3578087" cy="43467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9B1F373-F3D0-4D20-8140-E711E509EE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220" t="29565" r="14317" b="35266"/>
          <a:stretch/>
        </p:blipFill>
        <p:spPr>
          <a:xfrm>
            <a:off x="-1" y="4346713"/>
            <a:ext cx="3578088" cy="2411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1836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6F4910-E298-487E-B7FC-823201AFCF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220" t="26667" r="14317" b="14396"/>
          <a:stretch/>
        </p:blipFill>
        <p:spPr>
          <a:xfrm>
            <a:off x="0" y="0"/>
            <a:ext cx="3578087" cy="40419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6B5CAFE-460B-45B5-A5F5-55C0E2F112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328" t="60483" r="14318" b="13623"/>
          <a:stretch/>
        </p:blipFill>
        <p:spPr>
          <a:xfrm>
            <a:off x="0" y="4041913"/>
            <a:ext cx="3564835" cy="177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6439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864A939-5ECB-4174-A15D-3C31AB7B65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220" t="25507" r="14208" b="6667"/>
          <a:stretch/>
        </p:blipFill>
        <p:spPr>
          <a:xfrm>
            <a:off x="0" y="0"/>
            <a:ext cx="3591339" cy="46515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5E55321-1585-4491-83C6-986819F9BE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111" t="56232" r="14317" b="20000"/>
          <a:stretch/>
        </p:blipFill>
        <p:spPr>
          <a:xfrm>
            <a:off x="0" y="4558748"/>
            <a:ext cx="3591340" cy="1630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8319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BD23F50-8740-4C12-B499-36294AE2E2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220" t="25894" r="14317" b="6087"/>
          <a:stretch/>
        </p:blipFill>
        <p:spPr>
          <a:xfrm>
            <a:off x="0" y="0"/>
            <a:ext cx="3578087" cy="466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998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81F361E-5063-458E-A68E-83C763CFF0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111" t="25314" r="14426" b="18841"/>
          <a:stretch/>
        </p:blipFill>
        <p:spPr>
          <a:xfrm>
            <a:off x="0" y="0"/>
            <a:ext cx="3578087" cy="38298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7F2A37F-AB2C-42D7-9B5E-BFF9240620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112" t="55846" r="14425" b="18647"/>
          <a:stretch/>
        </p:blipFill>
        <p:spPr>
          <a:xfrm>
            <a:off x="-1" y="3829879"/>
            <a:ext cx="3578088" cy="1749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9616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3834145-507C-4B97-8084-BBD53A0251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111" t="25700" r="14317" b="20000"/>
          <a:stretch/>
        </p:blipFill>
        <p:spPr>
          <a:xfrm>
            <a:off x="0" y="0"/>
            <a:ext cx="3591339" cy="372386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7B9672B-4B1E-4E58-BEBE-F2DF33BE97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220" t="54300" r="14208" b="17101"/>
          <a:stretch/>
        </p:blipFill>
        <p:spPr>
          <a:xfrm>
            <a:off x="-106017" y="3723862"/>
            <a:ext cx="3591340" cy="196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9037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637F06-8186-4D9F-88EF-50EF6C0E97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328" t="28212" r="14318" b="15362"/>
          <a:stretch/>
        </p:blipFill>
        <p:spPr>
          <a:xfrm>
            <a:off x="0" y="0"/>
            <a:ext cx="3564835" cy="38696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703A87-B441-4E94-9384-A2D322EDF7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003" t="45797" r="14644" b="28502"/>
          <a:stretch/>
        </p:blipFill>
        <p:spPr>
          <a:xfrm>
            <a:off x="-1" y="3869636"/>
            <a:ext cx="3564836" cy="176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1202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6227FD0-51CA-4481-93A1-0E7A207E4C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328" t="33236" r="14318" b="24831"/>
          <a:stretch/>
        </p:blipFill>
        <p:spPr>
          <a:xfrm>
            <a:off x="0" y="1"/>
            <a:ext cx="3564835" cy="28757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935269-3F03-4A84-ABC3-2606F36670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893" t="50000" r="14754" b="26570"/>
          <a:stretch/>
        </p:blipFill>
        <p:spPr>
          <a:xfrm>
            <a:off x="0" y="2875722"/>
            <a:ext cx="3564835" cy="160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3501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0047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6C41E90-6DC3-409A-ADD1-BC662C0E2C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111" t="25894" r="14316" b="5701"/>
          <a:stretch/>
        </p:blipFill>
        <p:spPr>
          <a:xfrm>
            <a:off x="0" y="0"/>
            <a:ext cx="3591338" cy="4691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868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6C41E90-6DC3-409A-ADD1-BC662C0E2C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111" t="25894" r="14316" b="5701"/>
          <a:stretch/>
        </p:blipFill>
        <p:spPr>
          <a:xfrm>
            <a:off x="0" y="0"/>
            <a:ext cx="3591338" cy="4691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954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510547C-FB55-407D-976C-6C3A896ABF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328" t="25506" r="14318" b="5701"/>
          <a:stretch/>
        </p:blipFill>
        <p:spPr>
          <a:xfrm>
            <a:off x="0" y="0"/>
            <a:ext cx="3564835" cy="47177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AD163D7-3689-4C87-8340-07FC53AED3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656" t="29179" r="13990" b="46860"/>
          <a:stretch/>
        </p:blipFill>
        <p:spPr>
          <a:xfrm>
            <a:off x="0" y="4717775"/>
            <a:ext cx="3564835" cy="1643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801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477B1FD-0070-4C43-B6BA-00E107A891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329" t="25314" r="14208" b="7440"/>
          <a:stretch/>
        </p:blipFill>
        <p:spPr>
          <a:xfrm>
            <a:off x="0" y="0"/>
            <a:ext cx="3578087" cy="4611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1646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68C7E48-8593-4988-AD51-ECD869E393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329" t="29759" r="14208" b="10918"/>
          <a:stretch/>
        </p:blipFill>
        <p:spPr>
          <a:xfrm>
            <a:off x="0" y="0"/>
            <a:ext cx="3578087" cy="40684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632EEE8-EFEA-4C2D-954C-872E27F591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329" t="25894" r="14208" b="40676"/>
          <a:stretch/>
        </p:blipFill>
        <p:spPr>
          <a:xfrm>
            <a:off x="0" y="4068418"/>
            <a:ext cx="3578088" cy="229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493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20C5703-EF8F-43C8-93AF-7EA02C18DD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328" t="25314" r="14318" b="6281"/>
          <a:stretch/>
        </p:blipFill>
        <p:spPr>
          <a:xfrm>
            <a:off x="0" y="-56322"/>
            <a:ext cx="3564835" cy="46912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126BE65-B44E-45EE-926C-53D1B1717A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220" t="55072" r="14426" b="33527"/>
          <a:stretch/>
        </p:blipFill>
        <p:spPr>
          <a:xfrm>
            <a:off x="0" y="4634948"/>
            <a:ext cx="3564836" cy="781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9409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0</Words>
  <Application>Microsoft Office PowerPoint</Application>
  <PresentationFormat>Widescreen</PresentationFormat>
  <Paragraphs>0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PGT</dc:creator>
  <cp:lastModifiedBy>PGT</cp:lastModifiedBy>
  <cp:revision>9</cp:revision>
  <dcterms:created xsi:type="dcterms:W3CDTF">2021-04-02T06:54:43Z</dcterms:created>
  <dcterms:modified xsi:type="dcterms:W3CDTF">2021-04-02T09:49:22Z</dcterms:modified>
</cp:coreProperties>
</file>