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B4CC3-1CFB-4D7E-BA44-CEBE57BA10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41F7E1-1C8E-41EC-AD6C-3C7442117B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8C51F-3B2D-4544-B7A0-2947FD9DC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2D8AF-DB69-45BC-BC79-BBE77028D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85B24-FE74-4D5E-8C97-41A9046C6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94042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3A23-9034-4B10-92A6-FE77568C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37FB15-F667-4010-BAED-072F178E9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1AC8B-5C20-4492-8DBF-A5860EBEE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DDE6A-6A30-4E5C-A96E-7190D004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EF125-0B3E-4EBF-90C2-26B7CE6BA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16192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6D72EA-FECC-40E6-BDEC-D27335A982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4F698-6502-46A4-A2DA-7224740C2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9DEFC-7D44-44DF-8EE2-0C42AA7FB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962B9-0E15-468E-B9B7-90D9BD53C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71BAA-F6B0-4F9C-A6F8-F3CC41E46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0046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A1EF4-4125-43B9-BDB0-E790D4865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FD211-76E8-4FEC-AF8D-E9E569DAE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FF4CA-B6C5-47A0-8AB4-7C1AA39AB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22908-BACD-4429-8FC9-1732A64FD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1FB68-1BB2-49F6-A93D-BBF7401B6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09473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EDABE-72E4-4066-AD1D-831EF8E5D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AA310-6283-4BD2-96DC-0B58F9076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54947-3A92-416E-B194-7BC7305D4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83401-8154-4621-906B-9914FF11B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E4317-D9F0-4411-8499-5E5E872A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9857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21649-DDF6-420A-B511-F94A3D899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B997-9151-4CE5-B2C2-CC6E496946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986AF-4456-4EFD-AEDC-028207407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7D1E3-74C3-47B0-AFF9-0B4664964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DE49C3-8876-4BC5-B23A-BCC90DC59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A3A34-49F4-447D-A327-A89F724A6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564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A80B5-2232-4D99-8A30-13423CDD5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56AE7-19EE-49F8-82F4-41DFD152E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FA7E1-9A71-4DB5-9FD7-5025A870E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AB17D-1D69-435F-A1AC-0B2723BB25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4BC06D-5FB2-4B9F-A632-A0D464842F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80A105-C609-4AD5-9138-788140678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EEA9D5-0332-422B-A07D-5397D5ADB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8D35B2-6222-4C5C-9934-20CCEB2F6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4678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3C698-0E79-416B-AFDB-42FF06D63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31A76-8F43-42BD-98EF-2FF5AC996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E0B291-DE13-4345-8856-80CBDB65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900904-57C6-4E82-BBBD-50901B378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404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C842D2-DBAD-453C-AD01-A62B06985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AA3E1A-6D87-41FA-B4F1-A63DE1FBB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173FC-D336-4DC8-ABFE-8871CD44D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79508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B9B10-CD3B-49D7-9CA6-9505C76DA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F0B4E-51EA-4139-8565-2F0F91C4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53030F-C105-4BF3-B2AC-3AC0FF12B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1D5FAD-7BBC-4435-80DA-DA25D38B9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48627-1BC7-491D-97E5-6CD60066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004F55-992A-413B-83F4-D1999DFF0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8284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7E0F7-659B-49CA-991A-462C84CEF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719E37-C6B0-4B7F-A373-5592D6F03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58DC0-C374-47B2-8EC5-7B17F08BB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970AE-A3F6-4E93-9AAB-5AC839AB4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AEC88-94EB-476E-902A-09FD4CEFA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6E3745-A236-4F01-BC61-45960D79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45015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171DED-8B3C-4BB7-A944-79F1C5FFF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6A2A7-D2EE-4650-A057-24D2C44D1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4E5F6-B6A7-46BC-9E3A-65D2D4795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88630-D36F-4006-9B76-E856F1132DA0}" type="datetimeFigureOut">
              <a:rPr lang="en-MY" smtClean="0"/>
              <a:t>7/4/2021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F2E3C-EFF2-409F-95CD-63A457D79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9444B-8D89-4CC7-B871-EF9498162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4F657-0E15-4164-A06C-DA11C71EEF8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05777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3806D25-7B0A-4021-8526-D7B9F2A074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18" t="25314" r="1986" b="10145"/>
          <a:stretch/>
        </p:blipFill>
        <p:spPr>
          <a:xfrm>
            <a:off x="860274" y="1081708"/>
            <a:ext cx="10859418" cy="4868518"/>
          </a:xfrm>
          <a:prstGeom prst="rect">
            <a:avLst/>
          </a:prstGeom>
        </p:spPr>
      </p:pic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F6392F2F-E437-4799-B485-C4D5289AD27B}"/>
              </a:ext>
            </a:extLst>
          </p:cNvPr>
          <p:cNvSpPr/>
          <p:nvPr/>
        </p:nvSpPr>
        <p:spPr>
          <a:xfrm>
            <a:off x="4585253" y="2107097"/>
            <a:ext cx="1815548" cy="602974"/>
          </a:xfrm>
          <a:prstGeom prst="wedgeRectCallout">
            <a:avLst>
              <a:gd name="adj1" fmla="val -107146"/>
              <a:gd name="adj2" fmla="val 669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000" dirty="0">
                <a:solidFill>
                  <a:schemeClr val="tx1"/>
                </a:solidFill>
              </a:rPr>
              <a:t>Tuesday, 31 December 2019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Users: 3,121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Most Viewed: Events</a:t>
            </a: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9B15F812-73A3-4E88-9084-CE061189BD1B}"/>
              </a:ext>
            </a:extLst>
          </p:cNvPr>
          <p:cNvSpPr/>
          <p:nvPr/>
        </p:nvSpPr>
        <p:spPr>
          <a:xfrm>
            <a:off x="6619462" y="2107097"/>
            <a:ext cx="1815548" cy="602974"/>
          </a:xfrm>
          <a:prstGeom prst="wedgeRectCallout">
            <a:avLst>
              <a:gd name="adj1" fmla="val -34883"/>
              <a:gd name="adj2" fmla="val 9328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000" dirty="0">
                <a:solidFill>
                  <a:schemeClr val="tx1"/>
                </a:solidFill>
              </a:rPr>
              <a:t>Saturday, 8 February 2020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Users: 2,544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Most Viewed: Thaipusam Story</a:t>
            </a:r>
          </a:p>
        </p:txBody>
      </p:sp>
      <p:sp>
        <p:nvSpPr>
          <p:cNvPr id="20" name="Speech Bubble: Rectangle 19">
            <a:extLst>
              <a:ext uri="{FF2B5EF4-FFF2-40B4-BE49-F238E27FC236}">
                <a16:creationId xmlns:a16="http://schemas.microsoft.com/office/drawing/2014/main" id="{C786FA9D-8B6F-4664-823B-D0F38DDF2AC5}"/>
              </a:ext>
            </a:extLst>
          </p:cNvPr>
          <p:cNvSpPr/>
          <p:nvPr/>
        </p:nvSpPr>
        <p:spPr>
          <a:xfrm>
            <a:off x="9105700" y="2411896"/>
            <a:ext cx="2052629" cy="708992"/>
          </a:xfrm>
          <a:prstGeom prst="wedgeRectCallout">
            <a:avLst>
              <a:gd name="adj1" fmla="val -67336"/>
              <a:gd name="adj2" fmla="val 125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000" dirty="0">
                <a:solidFill>
                  <a:schemeClr val="tx1"/>
                </a:solidFill>
              </a:rPr>
              <a:t>Saturday, 29 February 2020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Users: 3,096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Most Viewed: Bukit </a:t>
            </a:r>
            <a:r>
              <a:rPr lang="en-MY" sz="1000" dirty="0" err="1">
                <a:solidFill>
                  <a:schemeClr val="tx1"/>
                </a:solidFill>
              </a:rPr>
              <a:t>Mertajam</a:t>
            </a:r>
            <a:r>
              <a:rPr lang="en-MY" sz="1000" dirty="0">
                <a:solidFill>
                  <a:schemeClr val="tx1"/>
                </a:solidFill>
              </a:rPr>
              <a:t> Story</a:t>
            </a:r>
          </a:p>
        </p:txBody>
      </p:sp>
    </p:spTree>
    <p:extLst>
      <p:ext uri="{BB962C8B-B14F-4D97-AF65-F5344CB8AC3E}">
        <p14:creationId xmlns:p14="http://schemas.microsoft.com/office/powerpoint/2010/main" val="2462398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C51343-6C2D-456E-A9DB-0877913A7D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00" t="25315" r="2313" b="10531"/>
          <a:stretch/>
        </p:blipFill>
        <p:spPr>
          <a:xfrm>
            <a:off x="651192" y="934277"/>
            <a:ext cx="11181164" cy="4989446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03798619-CB59-48C5-B381-74258A932581}"/>
              </a:ext>
            </a:extLst>
          </p:cNvPr>
          <p:cNvSpPr/>
          <p:nvPr/>
        </p:nvSpPr>
        <p:spPr>
          <a:xfrm>
            <a:off x="4518992" y="2040836"/>
            <a:ext cx="1815548" cy="602974"/>
          </a:xfrm>
          <a:prstGeom prst="wedgeRectCallout">
            <a:avLst>
              <a:gd name="adj1" fmla="val -107146"/>
              <a:gd name="adj2" fmla="val 669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000" dirty="0">
                <a:solidFill>
                  <a:schemeClr val="tx1"/>
                </a:solidFill>
              </a:rPr>
              <a:t>Thursday, 31 December 2020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Users: 1,119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Most Viewed: Events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170ABA1A-49D4-4669-B5C4-A6176A32EB79}"/>
              </a:ext>
            </a:extLst>
          </p:cNvPr>
          <p:cNvSpPr/>
          <p:nvPr/>
        </p:nvSpPr>
        <p:spPr>
          <a:xfrm>
            <a:off x="2491409" y="1600202"/>
            <a:ext cx="1676399" cy="742122"/>
          </a:xfrm>
          <a:prstGeom prst="wedgeRectCallout">
            <a:avLst>
              <a:gd name="adj1" fmla="val -12650"/>
              <a:gd name="adj2" fmla="val 1103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000" dirty="0">
                <a:solidFill>
                  <a:schemeClr val="tx1"/>
                </a:solidFill>
              </a:rPr>
              <a:t>Sunday, 27 December 2020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Users: 1,115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Most Viewed: Homepage/ Events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DAA96BBC-E526-41F1-AB9E-729F4D8D9035}"/>
              </a:ext>
            </a:extLst>
          </p:cNvPr>
          <p:cNvSpPr/>
          <p:nvPr/>
        </p:nvSpPr>
        <p:spPr>
          <a:xfrm>
            <a:off x="1020417" y="2504661"/>
            <a:ext cx="1577009" cy="742123"/>
          </a:xfrm>
          <a:prstGeom prst="wedgeRectCallout">
            <a:avLst>
              <a:gd name="adj1" fmla="val 70075"/>
              <a:gd name="adj2" fmla="val -1907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000" dirty="0">
                <a:solidFill>
                  <a:schemeClr val="tx1"/>
                </a:solidFill>
              </a:rPr>
              <a:t>Friday, 25 December 2020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Users: 1,146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Most Viewed: Homepage/ Events </a:t>
            </a:r>
          </a:p>
        </p:txBody>
      </p:sp>
    </p:spTree>
    <p:extLst>
      <p:ext uri="{BB962C8B-B14F-4D97-AF65-F5344CB8AC3E}">
        <p14:creationId xmlns:p14="http://schemas.microsoft.com/office/powerpoint/2010/main" val="945495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3F9A96-2E74-4B4A-9E84-93EEA68609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72" t="23333" r="1441" b="12463"/>
          <a:stretch/>
        </p:blipFill>
        <p:spPr>
          <a:xfrm>
            <a:off x="1093304" y="1172816"/>
            <a:ext cx="10376167" cy="4566199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170ABA1A-49D4-4669-B5C4-A6176A32EB79}"/>
              </a:ext>
            </a:extLst>
          </p:cNvPr>
          <p:cNvSpPr/>
          <p:nvPr/>
        </p:nvSpPr>
        <p:spPr>
          <a:xfrm>
            <a:off x="1769165" y="1845374"/>
            <a:ext cx="1702906" cy="742122"/>
          </a:xfrm>
          <a:prstGeom prst="wedgeRectCallout">
            <a:avLst>
              <a:gd name="adj1" fmla="val -46113"/>
              <a:gd name="adj2" fmla="val 10146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000" dirty="0">
                <a:solidFill>
                  <a:schemeClr val="tx1"/>
                </a:solidFill>
              </a:rPr>
              <a:t>Tuesday, 8 December 2020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Users: 639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Most Viewed: Homepage/ Best Hotel Deals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03798619-CB59-48C5-B381-74258A932581}"/>
              </a:ext>
            </a:extLst>
          </p:cNvPr>
          <p:cNvSpPr/>
          <p:nvPr/>
        </p:nvSpPr>
        <p:spPr>
          <a:xfrm>
            <a:off x="4147931" y="2536967"/>
            <a:ext cx="1815548" cy="602974"/>
          </a:xfrm>
          <a:prstGeom prst="wedgeRectCallout">
            <a:avLst>
              <a:gd name="adj1" fmla="val -105686"/>
              <a:gd name="adj2" fmla="val 7350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000" dirty="0">
                <a:solidFill>
                  <a:schemeClr val="tx1"/>
                </a:solidFill>
              </a:rPr>
              <a:t>Thursday, 24 December 2020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Users: 342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Most Viewed: Homepage/ Best Attraction Deals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DAA96BBC-E526-41F1-AB9E-729F4D8D9035}"/>
              </a:ext>
            </a:extLst>
          </p:cNvPr>
          <p:cNvSpPr/>
          <p:nvPr/>
        </p:nvSpPr>
        <p:spPr>
          <a:xfrm>
            <a:off x="6871251" y="2483130"/>
            <a:ext cx="2146855" cy="710647"/>
          </a:xfrm>
          <a:prstGeom prst="wedgeRectCallout">
            <a:avLst>
              <a:gd name="adj1" fmla="val -40849"/>
              <a:gd name="adj2" fmla="val 7976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000" dirty="0">
                <a:solidFill>
                  <a:schemeClr val="tx1"/>
                </a:solidFill>
              </a:rPr>
              <a:t>Tuesday, 9 February 2021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Users: 234</a:t>
            </a:r>
          </a:p>
          <a:p>
            <a:pPr algn="ctr"/>
            <a:r>
              <a:rPr lang="en-MY" sz="1000" dirty="0">
                <a:solidFill>
                  <a:schemeClr val="tx1"/>
                </a:solidFill>
              </a:rPr>
              <a:t>Most Viewed: Best CNY &amp; V Day Deals</a:t>
            </a:r>
          </a:p>
        </p:txBody>
      </p:sp>
    </p:spTree>
    <p:extLst>
      <p:ext uri="{BB962C8B-B14F-4D97-AF65-F5344CB8AC3E}">
        <p14:creationId xmlns:p14="http://schemas.microsoft.com/office/powerpoint/2010/main" val="776138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128</Words>
  <Application>Microsoft Office PowerPoint</Application>
  <PresentationFormat>Widescreen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PGT</dc:creator>
  <cp:lastModifiedBy>PGT</cp:lastModifiedBy>
  <cp:revision>6</cp:revision>
  <dcterms:created xsi:type="dcterms:W3CDTF">2021-04-07T14:43:10Z</dcterms:created>
  <dcterms:modified xsi:type="dcterms:W3CDTF">2021-04-07T15:43:42Z</dcterms:modified>
</cp:coreProperties>
</file>