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5/10/relationships/revisionInfo" Target="revisionInfo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F3627-003B-4827-9B9A-FD1D077CCF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ED1AC6-15FD-4DAC-86F5-5B609AF1BB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9291CD-726A-489E-BB39-2813E3B12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86D29-CC4B-4EDD-9FDE-1E850380AD14}" type="datetimeFigureOut">
              <a:rPr lang="en-MY" smtClean="0"/>
              <a:t>2/10/2017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0D2520-9B89-4DB1-915F-947577657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D10605-88D2-4E63-917F-15EFD22B9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AB3E-A61F-4F2A-8577-A64F2E9C81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65653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B72F4-6CF0-478C-BAE8-F9C973114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CAEB20-F6F7-471A-943D-54E71D72F5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C0B9E7-09D7-4A2D-88F4-B7106A75D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86D29-CC4B-4EDD-9FDE-1E850380AD14}" type="datetimeFigureOut">
              <a:rPr lang="en-MY" smtClean="0"/>
              <a:t>2/10/2017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D8F372-99D1-417C-8EBB-89988709D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1E6CA4-A14C-4745-B1AF-D159A30D9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AB3E-A61F-4F2A-8577-A64F2E9C81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31118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E447D8-A46B-4336-972C-9CCD33BFA4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3CE532-4FF0-4AFB-8C69-F1EFCD2730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28E61-65A0-4F37-8AD3-629F1FCB2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86D29-CC4B-4EDD-9FDE-1E850380AD14}" type="datetimeFigureOut">
              <a:rPr lang="en-MY" smtClean="0"/>
              <a:t>2/10/2017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847A69-6492-4F96-93AB-FBD98FB90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97E2D9-ACE1-4AAD-966C-36CA93FF3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AB3E-A61F-4F2A-8577-A64F2E9C81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19925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B6579-9755-4DF4-AFD1-FD0CCB357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133205-4481-4585-8174-AEF8CC3EC0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F96D35-9E62-4AF9-8527-7B0C11C49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86D29-CC4B-4EDD-9FDE-1E850380AD14}" type="datetimeFigureOut">
              <a:rPr lang="en-MY" smtClean="0"/>
              <a:t>2/10/2017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B2F4E7-6934-4A38-A441-49104016E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BF4AB6-7106-4EA9-A2D5-C13DCEF0F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AB3E-A61F-4F2A-8577-A64F2E9C81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17456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9BB39-2610-48CC-A579-FDE88CF26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5EC446-B50A-45EF-A97A-0221DFD08C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181167-99F8-41D1-B04D-DF18DC67C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86D29-CC4B-4EDD-9FDE-1E850380AD14}" type="datetimeFigureOut">
              <a:rPr lang="en-MY" smtClean="0"/>
              <a:t>2/10/2017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87E33E-9AEA-43C5-A3BA-942BD2320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D9FBCA-9C19-4C94-8150-332273258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AB3E-A61F-4F2A-8577-A64F2E9C81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50381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379264-938B-4952-9AFE-3A850F3FB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A0F95E-DF7E-4EF0-825F-C43C44AD2D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41099B-691C-435D-B5DD-3C8EB0EC21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92679B-B3F0-4C84-8375-87A92DE01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86D29-CC4B-4EDD-9FDE-1E850380AD14}" type="datetimeFigureOut">
              <a:rPr lang="en-MY" smtClean="0"/>
              <a:t>2/10/2017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C33111-86CF-4298-9B35-537D142C5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FCD759-C0DA-4458-B029-4041A60C0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AB3E-A61F-4F2A-8577-A64F2E9C81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06963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09BB3-8556-4F2E-8D4B-17215551D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7829C4-B7F2-456A-A8B4-828DBDE191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C3C12C-FBF0-43FB-B34B-13CC1D5D70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C034E8-9698-49DC-A61B-D6F5682A64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F23A87-A9BE-4980-80E9-160094A90C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04D141-2C20-4431-B018-D57BB9CDB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86D29-CC4B-4EDD-9FDE-1E850380AD14}" type="datetimeFigureOut">
              <a:rPr lang="en-MY" smtClean="0"/>
              <a:t>2/10/2017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8D8723-423E-4427-A445-A415AC681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79BF16-6D50-4FB2-BC17-1C1A92712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AB3E-A61F-4F2A-8577-A64F2E9C81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52077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17D46-1321-431B-AD1C-F083E0CE6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54305B-C8D2-4234-A781-F13C0998C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86D29-CC4B-4EDD-9FDE-1E850380AD14}" type="datetimeFigureOut">
              <a:rPr lang="en-MY" smtClean="0"/>
              <a:t>2/10/2017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130C17-D665-4716-BF8A-EF165B450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FA2396-E760-43FD-8753-2880C3B4B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AB3E-A61F-4F2A-8577-A64F2E9C81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40923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CB42E2-3C23-4E55-A9AF-B803D28C6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86D29-CC4B-4EDD-9FDE-1E850380AD14}" type="datetimeFigureOut">
              <a:rPr lang="en-MY" smtClean="0"/>
              <a:t>2/10/2017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687CBB-DE8D-4C76-9315-54C21304F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6F03E7-4EFC-4630-87BB-4BBAABAA3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AB3E-A61F-4F2A-8577-A64F2E9C81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53257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8A0CC-807C-431C-AED7-AADDD7974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02FAE-1CD8-4692-9B2D-59BCA2010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53CAA5-FC09-4C28-AA31-92C2B9526D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74ED1A-89C2-4458-920E-0E50EEA63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86D29-CC4B-4EDD-9FDE-1E850380AD14}" type="datetimeFigureOut">
              <a:rPr lang="en-MY" smtClean="0"/>
              <a:t>2/10/2017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3EA49D-F1FA-4462-97C0-A004BBEB2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D04A74-F6B0-411F-80D5-E2076EE54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AB3E-A61F-4F2A-8577-A64F2E9C81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75548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EC0AE-1CFB-4207-9CBA-E05D0EADB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FEE945-29D0-417A-BFEA-0024161D9E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88C636-7CCE-453C-B693-30B7F89708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FC1DCD-AF72-405D-8DEF-E47A6CA96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86D29-CC4B-4EDD-9FDE-1E850380AD14}" type="datetimeFigureOut">
              <a:rPr lang="en-MY" smtClean="0"/>
              <a:t>2/10/2017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672FA3-209A-41B9-A78B-B7B71BFC2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499C2C-1182-4559-B972-146AE874B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AB3E-A61F-4F2A-8577-A64F2E9C81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79057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037539-E43A-4EE6-8BB6-AEC09231A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CF12F0-9A0E-4D3A-BD92-15D7F41694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061009-9B1E-4295-886D-9F604A82AC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86D29-CC4B-4EDD-9FDE-1E850380AD14}" type="datetimeFigureOut">
              <a:rPr lang="en-MY" smtClean="0"/>
              <a:t>2/10/2017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05495B-661F-4F45-87C4-556B451A34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083EE9-2CAF-4CBA-BEFE-E7EB545ECD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79AB3E-A61F-4F2A-8577-A64F2E9C81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35818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F6283-B0E8-4A41-8915-6C5DEA399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947" y="115755"/>
            <a:ext cx="10515600" cy="1090193"/>
          </a:xfrm>
        </p:spPr>
        <p:txBody>
          <a:bodyPr/>
          <a:lstStyle/>
          <a:p>
            <a:r>
              <a:rPr lang="en-US" dirty="0"/>
              <a:t>PGTSB - Income Statement</a:t>
            </a:r>
            <a:endParaRPr lang="en-MY" dirty="0"/>
          </a:p>
        </p:txBody>
      </p:sp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BBA78E52-9394-4B58-BFE1-15948F7362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4653349"/>
              </p:ext>
            </p:extLst>
          </p:nvPr>
        </p:nvGraphicFramePr>
        <p:xfrm>
          <a:off x="2680736" y="660851"/>
          <a:ext cx="6251229" cy="60646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Worksheet" r:id="rId3" imgW="8963117" imgH="8696450" progId="Excel.Sheet.12">
                  <p:embed/>
                </p:oleObj>
              </mc:Choice>
              <mc:Fallback>
                <p:oleObj name="Worksheet" r:id="rId3" imgW="8963117" imgH="869645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80736" y="660851"/>
                        <a:ext cx="6251229" cy="60646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51987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5E2B523A-AC22-4D37-92F1-92AEFC0F5BA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6331657"/>
              </p:ext>
            </p:extLst>
          </p:nvPr>
        </p:nvGraphicFramePr>
        <p:xfrm>
          <a:off x="3509065" y="997433"/>
          <a:ext cx="5593852" cy="56551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Worksheet" r:id="rId3" imgW="7924924" imgH="8010549" progId="Excel.Sheet.12">
                  <p:embed/>
                </p:oleObj>
              </mc:Choice>
              <mc:Fallback>
                <p:oleObj name="Worksheet" r:id="rId3" imgW="7924924" imgH="801054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509065" y="997433"/>
                        <a:ext cx="5593852" cy="56551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587F0511-2A8D-40D4-93B4-A3334DD57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947" y="115755"/>
            <a:ext cx="10515600" cy="1090193"/>
          </a:xfrm>
        </p:spPr>
        <p:txBody>
          <a:bodyPr/>
          <a:lstStyle/>
          <a:p>
            <a:r>
              <a:rPr lang="en-US" dirty="0"/>
              <a:t>PGTSB – Balance Sheet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177407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AAA3E-D6E1-4AEC-9CF8-763569385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Penang Global Tourism Sdn Bhd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40250A-D85F-4B98-98BD-2E7F254702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Internal Auditor – PDC</a:t>
            </a:r>
          </a:p>
          <a:p>
            <a:r>
              <a:rPr lang="en-US" dirty="0"/>
              <a:t>External Auditor – </a:t>
            </a:r>
            <a:r>
              <a:rPr lang="en-US" dirty="0" err="1"/>
              <a:t>Aljeffri</a:t>
            </a:r>
            <a:r>
              <a:rPr lang="en-US" dirty="0"/>
              <a:t> Dean (Chartered Accountants)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5796994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26</Words>
  <Application>Microsoft Office PowerPoint</Application>
  <PresentationFormat>Widescreen</PresentationFormat>
  <Paragraphs>5</Paragraphs>
  <Slides>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Microsoft Excel Worksheet</vt:lpstr>
      <vt:lpstr>PGTSB - Income Statement</vt:lpstr>
      <vt:lpstr>PGTSB – Balance Sheet</vt:lpstr>
      <vt:lpstr>Penang Global Tourism Sdn Bhd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Penang Global Tourism Sdn Bhd</dc:title>
  <dc:creator>MICHELLE</dc:creator>
  <cp:lastModifiedBy>MICHELLE</cp:lastModifiedBy>
  <cp:revision>3</cp:revision>
  <dcterms:created xsi:type="dcterms:W3CDTF">2017-10-02T01:50:05Z</dcterms:created>
  <dcterms:modified xsi:type="dcterms:W3CDTF">2017-10-02T02:22:11Z</dcterms:modified>
</cp:coreProperties>
</file>