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7569200" cy="10693400"/>
  <p:notesSz cx="75692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588" y="-24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jpg"/><Relationship Id="rId4" Type="http://schemas.openxmlformats.org/officeDocument/2006/relationships/image" Target="../media/image67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g"/><Relationship Id="rId3" Type="http://schemas.openxmlformats.org/officeDocument/2006/relationships/image" Target="../media/image70.jpg"/><Relationship Id="rId7" Type="http://schemas.openxmlformats.org/officeDocument/2006/relationships/image" Target="../media/image74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jpg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063217" y="4019880"/>
            <a:ext cx="1432864" cy="1432890"/>
          </a:xfrm>
          <a:custGeom>
            <a:avLst/>
            <a:gdLst/>
            <a:ahLst/>
            <a:cxnLst/>
            <a:rect l="l" t="t" r="r" b="b"/>
            <a:pathLst>
              <a:path w="1432864" h="1432890">
                <a:moveTo>
                  <a:pt x="716419" y="1432890"/>
                </a:moveTo>
                <a:lnTo>
                  <a:pt x="775184" y="1430515"/>
                </a:lnTo>
                <a:lnTo>
                  <a:pt x="832639" y="1423513"/>
                </a:lnTo>
                <a:lnTo>
                  <a:pt x="888601" y="1412069"/>
                </a:lnTo>
                <a:lnTo>
                  <a:pt x="942886" y="1396367"/>
                </a:lnTo>
                <a:lnTo>
                  <a:pt x="995308" y="1376591"/>
                </a:lnTo>
                <a:lnTo>
                  <a:pt x="1045684" y="1352926"/>
                </a:lnTo>
                <a:lnTo>
                  <a:pt x="1093829" y="1325555"/>
                </a:lnTo>
                <a:lnTo>
                  <a:pt x="1139559" y="1294664"/>
                </a:lnTo>
                <a:lnTo>
                  <a:pt x="1182689" y="1260436"/>
                </a:lnTo>
                <a:lnTo>
                  <a:pt x="1223036" y="1223056"/>
                </a:lnTo>
                <a:lnTo>
                  <a:pt x="1260416" y="1182707"/>
                </a:lnTo>
                <a:lnTo>
                  <a:pt x="1294643" y="1139576"/>
                </a:lnTo>
                <a:lnTo>
                  <a:pt x="1325533" y="1093845"/>
                </a:lnTo>
                <a:lnTo>
                  <a:pt x="1352903" y="1045699"/>
                </a:lnTo>
                <a:lnTo>
                  <a:pt x="1376568" y="995323"/>
                </a:lnTo>
                <a:lnTo>
                  <a:pt x="1396343" y="942900"/>
                </a:lnTo>
                <a:lnTo>
                  <a:pt x="1412045" y="888615"/>
                </a:lnTo>
                <a:lnTo>
                  <a:pt x="1423488" y="832653"/>
                </a:lnTo>
                <a:lnTo>
                  <a:pt x="1430490" y="775197"/>
                </a:lnTo>
                <a:lnTo>
                  <a:pt x="1432864" y="716432"/>
                </a:lnTo>
                <a:lnTo>
                  <a:pt x="1430490" y="657672"/>
                </a:lnTo>
                <a:lnTo>
                  <a:pt x="1423488" y="600221"/>
                </a:lnTo>
                <a:lnTo>
                  <a:pt x="1412045" y="544263"/>
                </a:lnTo>
                <a:lnTo>
                  <a:pt x="1396343" y="489981"/>
                </a:lnTo>
                <a:lnTo>
                  <a:pt x="1376568" y="437561"/>
                </a:lnTo>
                <a:lnTo>
                  <a:pt x="1352903" y="387187"/>
                </a:lnTo>
                <a:lnTo>
                  <a:pt x="1325533" y="339043"/>
                </a:lnTo>
                <a:lnTo>
                  <a:pt x="1294643" y="293313"/>
                </a:lnTo>
                <a:lnTo>
                  <a:pt x="1260416" y="250183"/>
                </a:lnTo>
                <a:lnTo>
                  <a:pt x="1223036" y="209835"/>
                </a:lnTo>
                <a:lnTo>
                  <a:pt x="1182689" y="172455"/>
                </a:lnTo>
                <a:lnTo>
                  <a:pt x="1139559" y="138228"/>
                </a:lnTo>
                <a:lnTo>
                  <a:pt x="1093829" y="107336"/>
                </a:lnTo>
                <a:lnTo>
                  <a:pt x="1045684" y="79965"/>
                </a:lnTo>
                <a:lnTo>
                  <a:pt x="995308" y="56299"/>
                </a:lnTo>
                <a:lnTo>
                  <a:pt x="942886" y="36523"/>
                </a:lnTo>
                <a:lnTo>
                  <a:pt x="888601" y="20821"/>
                </a:lnTo>
                <a:lnTo>
                  <a:pt x="832639" y="9376"/>
                </a:lnTo>
                <a:lnTo>
                  <a:pt x="775184" y="2374"/>
                </a:lnTo>
                <a:lnTo>
                  <a:pt x="716419" y="0"/>
                </a:lnTo>
                <a:lnTo>
                  <a:pt x="657660" y="2374"/>
                </a:lnTo>
                <a:lnTo>
                  <a:pt x="600209" y="9376"/>
                </a:lnTo>
                <a:lnTo>
                  <a:pt x="544251" y="20821"/>
                </a:lnTo>
                <a:lnTo>
                  <a:pt x="489970" y="36523"/>
                </a:lnTo>
                <a:lnTo>
                  <a:pt x="437551" y="56299"/>
                </a:lnTo>
                <a:lnTo>
                  <a:pt x="387177" y="79965"/>
                </a:lnTo>
                <a:lnTo>
                  <a:pt x="339034" y="107336"/>
                </a:lnTo>
                <a:lnTo>
                  <a:pt x="293305" y="138228"/>
                </a:lnTo>
                <a:lnTo>
                  <a:pt x="250175" y="172455"/>
                </a:lnTo>
                <a:lnTo>
                  <a:pt x="209829" y="209835"/>
                </a:lnTo>
                <a:lnTo>
                  <a:pt x="172450" y="250183"/>
                </a:lnTo>
                <a:lnTo>
                  <a:pt x="138223" y="293313"/>
                </a:lnTo>
                <a:lnTo>
                  <a:pt x="107332" y="339043"/>
                </a:lnTo>
                <a:lnTo>
                  <a:pt x="79962" y="387187"/>
                </a:lnTo>
                <a:lnTo>
                  <a:pt x="56297" y="437561"/>
                </a:lnTo>
                <a:lnTo>
                  <a:pt x="36522" y="489981"/>
                </a:lnTo>
                <a:lnTo>
                  <a:pt x="20820" y="544263"/>
                </a:lnTo>
                <a:lnTo>
                  <a:pt x="9376" y="600221"/>
                </a:lnTo>
                <a:lnTo>
                  <a:pt x="2374" y="657672"/>
                </a:lnTo>
                <a:lnTo>
                  <a:pt x="0" y="716432"/>
                </a:lnTo>
                <a:lnTo>
                  <a:pt x="2374" y="775197"/>
                </a:lnTo>
                <a:lnTo>
                  <a:pt x="9376" y="832653"/>
                </a:lnTo>
                <a:lnTo>
                  <a:pt x="20820" y="888615"/>
                </a:lnTo>
                <a:lnTo>
                  <a:pt x="36522" y="942900"/>
                </a:lnTo>
                <a:lnTo>
                  <a:pt x="56297" y="995323"/>
                </a:lnTo>
                <a:lnTo>
                  <a:pt x="79962" y="1045699"/>
                </a:lnTo>
                <a:lnTo>
                  <a:pt x="107332" y="1093845"/>
                </a:lnTo>
                <a:lnTo>
                  <a:pt x="138223" y="1139576"/>
                </a:lnTo>
                <a:lnTo>
                  <a:pt x="172450" y="1182707"/>
                </a:lnTo>
                <a:lnTo>
                  <a:pt x="209829" y="1223056"/>
                </a:lnTo>
                <a:lnTo>
                  <a:pt x="250175" y="1260436"/>
                </a:lnTo>
                <a:lnTo>
                  <a:pt x="293305" y="1294664"/>
                </a:lnTo>
                <a:lnTo>
                  <a:pt x="339034" y="1325555"/>
                </a:lnTo>
                <a:lnTo>
                  <a:pt x="387177" y="1352926"/>
                </a:lnTo>
                <a:lnTo>
                  <a:pt x="437551" y="1376591"/>
                </a:lnTo>
                <a:lnTo>
                  <a:pt x="489970" y="1396367"/>
                </a:lnTo>
                <a:lnTo>
                  <a:pt x="544251" y="1412069"/>
                </a:lnTo>
                <a:lnTo>
                  <a:pt x="600209" y="1423513"/>
                </a:lnTo>
                <a:lnTo>
                  <a:pt x="657660" y="1430515"/>
                </a:lnTo>
                <a:lnTo>
                  <a:pt x="716419" y="1432890"/>
                </a:lnTo>
                <a:close/>
              </a:path>
            </a:pathLst>
          </a:custGeom>
          <a:solidFill>
            <a:srgbClr val="FFCC0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57560" y="4238946"/>
            <a:ext cx="90297" cy="212102"/>
          </a:xfrm>
          <a:custGeom>
            <a:avLst/>
            <a:gdLst/>
            <a:ahLst/>
            <a:cxnLst/>
            <a:rect l="l" t="t" r="r" b="b"/>
            <a:pathLst>
              <a:path w="90297" h="212102">
                <a:moveTo>
                  <a:pt x="60370" y="32200"/>
                </a:moveTo>
                <a:lnTo>
                  <a:pt x="65138" y="45186"/>
                </a:lnTo>
                <a:lnTo>
                  <a:pt x="65138" y="76847"/>
                </a:lnTo>
                <a:lnTo>
                  <a:pt x="64867" y="80096"/>
                </a:lnTo>
                <a:lnTo>
                  <a:pt x="58095" y="91986"/>
                </a:lnTo>
                <a:lnTo>
                  <a:pt x="45148" y="96824"/>
                </a:lnTo>
                <a:lnTo>
                  <a:pt x="25158" y="96824"/>
                </a:lnTo>
                <a:lnTo>
                  <a:pt x="25158" y="24891"/>
                </a:lnTo>
                <a:lnTo>
                  <a:pt x="0" y="0"/>
                </a:lnTo>
                <a:lnTo>
                  <a:pt x="0" y="212102"/>
                </a:lnTo>
                <a:lnTo>
                  <a:pt x="25158" y="212102"/>
                </a:lnTo>
                <a:lnTo>
                  <a:pt x="25158" y="121754"/>
                </a:lnTo>
                <a:lnTo>
                  <a:pt x="45358" y="121754"/>
                </a:lnTo>
                <a:lnTo>
                  <a:pt x="59563" y="119423"/>
                </a:lnTo>
                <a:lnTo>
                  <a:pt x="71899" y="113047"/>
                </a:lnTo>
                <a:lnTo>
                  <a:pt x="81627" y="103345"/>
                </a:lnTo>
                <a:lnTo>
                  <a:pt x="88006" y="91038"/>
                </a:lnTo>
                <a:lnTo>
                  <a:pt x="90296" y="76847"/>
                </a:lnTo>
                <a:lnTo>
                  <a:pt x="90294" y="44746"/>
                </a:lnTo>
                <a:lnTo>
                  <a:pt x="87860" y="30597"/>
                </a:lnTo>
                <a:lnTo>
                  <a:pt x="81357" y="18313"/>
                </a:lnTo>
                <a:lnTo>
                  <a:pt x="71557" y="8629"/>
                </a:lnTo>
                <a:lnTo>
                  <a:pt x="60370" y="32200"/>
                </a:lnTo>
                <a:close/>
              </a:path>
              <a:path w="90297" h="212102">
                <a:moveTo>
                  <a:pt x="25158" y="24891"/>
                </a:moveTo>
                <a:lnTo>
                  <a:pt x="45148" y="24891"/>
                </a:lnTo>
                <a:lnTo>
                  <a:pt x="48623" y="25212"/>
                </a:lnTo>
                <a:lnTo>
                  <a:pt x="60370" y="32200"/>
                </a:lnTo>
                <a:lnTo>
                  <a:pt x="71557" y="8629"/>
                </a:lnTo>
                <a:lnTo>
                  <a:pt x="59230" y="2279"/>
                </a:lnTo>
                <a:lnTo>
                  <a:pt x="45148" y="0"/>
                </a:lnTo>
                <a:lnTo>
                  <a:pt x="0" y="0"/>
                </a:lnTo>
                <a:lnTo>
                  <a:pt x="25158" y="24891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66818" y="4238941"/>
            <a:ext cx="81521" cy="212102"/>
          </a:xfrm>
          <a:custGeom>
            <a:avLst/>
            <a:gdLst/>
            <a:ahLst/>
            <a:cxnLst/>
            <a:rect l="l" t="t" r="r" b="b"/>
            <a:pathLst>
              <a:path w="81521" h="212102">
                <a:moveTo>
                  <a:pt x="24930" y="187159"/>
                </a:moveTo>
                <a:lnTo>
                  <a:pt x="24930" y="121462"/>
                </a:lnTo>
                <a:lnTo>
                  <a:pt x="74510" y="121462"/>
                </a:lnTo>
                <a:lnTo>
                  <a:pt x="74510" y="96545"/>
                </a:lnTo>
                <a:lnTo>
                  <a:pt x="24930" y="96545"/>
                </a:lnTo>
                <a:lnTo>
                  <a:pt x="24930" y="24892"/>
                </a:lnTo>
                <a:lnTo>
                  <a:pt x="81521" y="24892"/>
                </a:lnTo>
                <a:lnTo>
                  <a:pt x="81521" y="0"/>
                </a:lnTo>
                <a:lnTo>
                  <a:pt x="0" y="0"/>
                </a:lnTo>
                <a:lnTo>
                  <a:pt x="0" y="212102"/>
                </a:lnTo>
                <a:lnTo>
                  <a:pt x="81521" y="212102"/>
                </a:lnTo>
                <a:lnTo>
                  <a:pt x="81521" y="187159"/>
                </a:lnTo>
                <a:lnTo>
                  <a:pt x="24930" y="187159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62397" y="4238943"/>
            <a:ext cx="97548" cy="212102"/>
          </a:xfrm>
          <a:custGeom>
            <a:avLst/>
            <a:gdLst/>
            <a:ahLst/>
            <a:cxnLst/>
            <a:rect l="l" t="t" r="r" b="b"/>
            <a:pathLst>
              <a:path w="97548" h="212102">
                <a:moveTo>
                  <a:pt x="74472" y="212102"/>
                </a:moveTo>
                <a:lnTo>
                  <a:pt x="97548" y="212102"/>
                </a:lnTo>
                <a:lnTo>
                  <a:pt x="97548" y="0"/>
                </a:lnTo>
                <a:lnTo>
                  <a:pt x="72631" y="0"/>
                </a:lnTo>
                <a:lnTo>
                  <a:pt x="72631" y="135496"/>
                </a:lnTo>
                <a:lnTo>
                  <a:pt x="26962" y="0"/>
                </a:lnTo>
                <a:lnTo>
                  <a:pt x="0" y="0"/>
                </a:lnTo>
                <a:lnTo>
                  <a:pt x="0" y="212102"/>
                </a:lnTo>
                <a:lnTo>
                  <a:pt x="24891" y="212102"/>
                </a:lnTo>
                <a:lnTo>
                  <a:pt x="24891" y="72415"/>
                </a:lnTo>
                <a:lnTo>
                  <a:pt x="74472" y="212102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72132" y="4238939"/>
            <a:ext cx="110363" cy="212115"/>
          </a:xfrm>
          <a:custGeom>
            <a:avLst/>
            <a:gdLst/>
            <a:ahLst/>
            <a:cxnLst/>
            <a:rect l="l" t="t" r="r" b="b"/>
            <a:pathLst>
              <a:path w="110362" h="212115">
                <a:moveTo>
                  <a:pt x="52167" y="82679"/>
                </a:moveTo>
                <a:lnTo>
                  <a:pt x="54559" y="70611"/>
                </a:lnTo>
                <a:lnTo>
                  <a:pt x="67792" y="134480"/>
                </a:lnTo>
                <a:lnTo>
                  <a:pt x="42125" y="134480"/>
                </a:lnTo>
                <a:lnTo>
                  <a:pt x="37414" y="159664"/>
                </a:lnTo>
                <a:lnTo>
                  <a:pt x="72453" y="159664"/>
                </a:lnTo>
                <a:lnTo>
                  <a:pt x="84696" y="212115"/>
                </a:lnTo>
                <a:lnTo>
                  <a:pt x="110362" y="212115"/>
                </a:lnTo>
                <a:lnTo>
                  <a:pt x="65951" y="0"/>
                </a:lnTo>
                <a:lnTo>
                  <a:pt x="42862" y="0"/>
                </a:lnTo>
                <a:lnTo>
                  <a:pt x="45036" y="119566"/>
                </a:lnTo>
                <a:lnTo>
                  <a:pt x="47471" y="106945"/>
                </a:lnTo>
                <a:lnTo>
                  <a:pt x="49826" y="94720"/>
                </a:lnTo>
                <a:lnTo>
                  <a:pt x="52167" y="82679"/>
                </a:lnTo>
                <a:close/>
              </a:path>
              <a:path w="110362" h="212115">
                <a:moveTo>
                  <a:pt x="42862" y="0"/>
                </a:moveTo>
                <a:lnTo>
                  <a:pt x="0" y="212115"/>
                </a:lnTo>
                <a:lnTo>
                  <a:pt x="25704" y="212115"/>
                </a:lnTo>
                <a:lnTo>
                  <a:pt x="37414" y="159664"/>
                </a:lnTo>
                <a:lnTo>
                  <a:pt x="42125" y="134480"/>
                </a:lnTo>
                <a:lnTo>
                  <a:pt x="42457" y="132795"/>
                </a:lnTo>
                <a:lnTo>
                  <a:pt x="45036" y="119566"/>
                </a:lnTo>
                <a:lnTo>
                  <a:pt x="42862" y="0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94443" y="4238943"/>
            <a:ext cx="97574" cy="212102"/>
          </a:xfrm>
          <a:custGeom>
            <a:avLst/>
            <a:gdLst/>
            <a:ahLst/>
            <a:cxnLst/>
            <a:rect l="l" t="t" r="r" b="b"/>
            <a:pathLst>
              <a:path w="97574" h="212102">
                <a:moveTo>
                  <a:pt x="74498" y="212102"/>
                </a:moveTo>
                <a:lnTo>
                  <a:pt x="97574" y="212102"/>
                </a:lnTo>
                <a:lnTo>
                  <a:pt x="97574" y="0"/>
                </a:lnTo>
                <a:lnTo>
                  <a:pt x="72682" y="0"/>
                </a:lnTo>
                <a:lnTo>
                  <a:pt x="72682" y="135496"/>
                </a:lnTo>
                <a:lnTo>
                  <a:pt x="26974" y="0"/>
                </a:lnTo>
                <a:lnTo>
                  <a:pt x="0" y="0"/>
                </a:lnTo>
                <a:lnTo>
                  <a:pt x="0" y="212102"/>
                </a:lnTo>
                <a:lnTo>
                  <a:pt x="24917" y="212102"/>
                </a:lnTo>
                <a:lnTo>
                  <a:pt x="24917" y="72415"/>
                </a:lnTo>
                <a:lnTo>
                  <a:pt x="74498" y="212102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12279" y="4238937"/>
            <a:ext cx="100736" cy="213918"/>
          </a:xfrm>
          <a:custGeom>
            <a:avLst/>
            <a:gdLst/>
            <a:ahLst/>
            <a:cxnLst/>
            <a:rect l="l" t="t" r="r" b="b"/>
            <a:pathLst>
              <a:path w="100736" h="213918">
                <a:moveTo>
                  <a:pt x="25171" y="171069"/>
                </a:moveTo>
                <a:lnTo>
                  <a:pt x="25171" y="44653"/>
                </a:lnTo>
                <a:lnTo>
                  <a:pt x="27523" y="36948"/>
                </a:lnTo>
                <a:lnTo>
                  <a:pt x="37759" y="28312"/>
                </a:lnTo>
                <a:lnTo>
                  <a:pt x="52971" y="24904"/>
                </a:lnTo>
                <a:lnTo>
                  <a:pt x="58601" y="25560"/>
                </a:lnTo>
                <a:lnTo>
                  <a:pt x="70811" y="32611"/>
                </a:lnTo>
                <a:lnTo>
                  <a:pt x="75780" y="44653"/>
                </a:lnTo>
                <a:lnTo>
                  <a:pt x="75780" y="75247"/>
                </a:lnTo>
                <a:lnTo>
                  <a:pt x="100736" y="75247"/>
                </a:lnTo>
                <a:lnTo>
                  <a:pt x="100682" y="42529"/>
                </a:lnTo>
                <a:lnTo>
                  <a:pt x="97675" y="29010"/>
                </a:lnTo>
                <a:lnTo>
                  <a:pt x="90623" y="17325"/>
                </a:lnTo>
                <a:lnTo>
                  <a:pt x="80303" y="8148"/>
                </a:lnTo>
                <a:lnTo>
                  <a:pt x="67493" y="2148"/>
                </a:lnTo>
                <a:lnTo>
                  <a:pt x="52971" y="0"/>
                </a:lnTo>
                <a:lnTo>
                  <a:pt x="45975" y="408"/>
                </a:lnTo>
                <a:lnTo>
                  <a:pt x="31499" y="3974"/>
                </a:lnTo>
                <a:lnTo>
                  <a:pt x="18885" y="10746"/>
                </a:lnTo>
                <a:lnTo>
                  <a:pt x="8912" y="20160"/>
                </a:lnTo>
                <a:lnTo>
                  <a:pt x="2357" y="31650"/>
                </a:lnTo>
                <a:lnTo>
                  <a:pt x="0" y="44653"/>
                </a:lnTo>
                <a:lnTo>
                  <a:pt x="0" y="171069"/>
                </a:lnTo>
                <a:lnTo>
                  <a:pt x="4558" y="188344"/>
                </a:lnTo>
                <a:lnTo>
                  <a:pt x="12837" y="198810"/>
                </a:lnTo>
                <a:lnTo>
                  <a:pt x="24272" y="206883"/>
                </a:lnTo>
                <a:lnTo>
                  <a:pt x="37953" y="212079"/>
                </a:lnTo>
                <a:lnTo>
                  <a:pt x="52971" y="213918"/>
                </a:lnTo>
                <a:lnTo>
                  <a:pt x="53748" y="213912"/>
                </a:lnTo>
                <a:lnTo>
                  <a:pt x="68077" y="211633"/>
                </a:lnTo>
                <a:lnTo>
                  <a:pt x="80910" y="205632"/>
                </a:lnTo>
                <a:lnTo>
                  <a:pt x="91278" y="196486"/>
                </a:lnTo>
                <a:lnTo>
                  <a:pt x="98210" y="184773"/>
                </a:lnTo>
                <a:lnTo>
                  <a:pt x="100736" y="171069"/>
                </a:lnTo>
                <a:lnTo>
                  <a:pt x="100736" y="96050"/>
                </a:lnTo>
                <a:lnTo>
                  <a:pt x="49339" y="96050"/>
                </a:lnTo>
                <a:lnTo>
                  <a:pt x="49339" y="120700"/>
                </a:lnTo>
                <a:lnTo>
                  <a:pt x="75780" y="120700"/>
                </a:lnTo>
                <a:lnTo>
                  <a:pt x="75780" y="171069"/>
                </a:lnTo>
                <a:lnTo>
                  <a:pt x="75205" y="175198"/>
                </a:lnTo>
                <a:lnTo>
                  <a:pt x="66978" y="185543"/>
                </a:lnTo>
                <a:lnTo>
                  <a:pt x="52971" y="189522"/>
                </a:lnTo>
                <a:lnTo>
                  <a:pt x="43043" y="188257"/>
                </a:lnTo>
                <a:lnTo>
                  <a:pt x="30341" y="181726"/>
                </a:lnTo>
                <a:lnTo>
                  <a:pt x="25171" y="171069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54936" y="4498525"/>
            <a:ext cx="95313" cy="213131"/>
          </a:xfrm>
          <a:custGeom>
            <a:avLst/>
            <a:gdLst/>
            <a:ahLst/>
            <a:cxnLst/>
            <a:rect l="l" t="t" r="r" b="b"/>
            <a:pathLst>
              <a:path w="95313" h="213131">
                <a:moveTo>
                  <a:pt x="41709" y="187463"/>
                </a:moveTo>
                <a:lnTo>
                  <a:pt x="29707" y="180217"/>
                </a:lnTo>
                <a:lnTo>
                  <a:pt x="24904" y="167995"/>
                </a:lnTo>
                <a:lnTo>
                  <a:pt x="24904" y="147447"/>
                </a:lnTo>
                <a:lnTo>
                  <a:pt x="0" y="147447"/>
                </a:lnTo>
                <a:lnTo>
                  <a:pt x="72" y="170498"/>
                </a:lnTo>
                <a:lnTo>
                  <a:pt x="3101" y="184045"/>
                </a:lnTo>
                <a:lnTo>
                  <a:pt x="10082" y="195757"/>
                </a:lnTo>
                <a:lnTo>
                  <a:pt x="20318" y="204959"/>
                </a:lnTo>
                <a:lnTo>
                  <a:pt x="33111" y="210975"/>
                </a:lnTo>
                <a:lnTo>
                  <a:pt x="47764" y="213131"/>
                </a:lnTo>
                <a:lnTo>
                  <a:pt x="50197" y="213071"/>
                </a:lnTo>
                <a:lnTo>
                  <a:pt x="64431" y="210231"/>
                </a:lnTo>
                <a:lnTo>
                  <a:pt x="76813" y="203622"/>
                </a:lnTo>
                <a:lnTo>
                  <a:pt x="86589" y="193927"/>
                </a:lnTo>
                <a:lnTo>
                  <a:pt x="93006" y="181824"/>
                </a:lnTo>
                <a:lnTo>
                  <a:pt x="95313" y="167995"/>
                </a:lnTo>
                <a:lnTo>
                  <a:pt x="95313" y="137452"/>
                </a:lnTo>
                <a:lnTo>
                  <a:pt x="92671" y="123649"/>
                </a:lnTo>
                <a:lnTo>
                  <a:pt x="85579" y="112215"/>
                </a:lnTo>
                <a:lnTo>
                  <a:pt x="75104" y="103414"/>
                </a:lnTo>
                <a:lnTo>
                  <a:pt x="62313" y="97506"/>
                </a:lnTo>
                <a:lnTo>
                  <a:pt x="48272" y="94754"/>
                </a:lnTo>
                <a:lnTo>
                  <a:pt x="43180" y="94090"/>
                </a:lnTo>
                <a:lnTo>
                  <a:pt x="30388" y="87961"/>
                </a:lnTo>
                <a:lnTo>
                  <a:pt x="25196" y="76339"/>
                </a:lnTo>
                <a:lnTo>
                  <a:pt x="25196" y="45161"/>
                </a:lnTo>
                <a:lnTo>
                  <a:pt x="25945" y="40011"/>
                </a:lnTo>
                <a:lnTo>
                  <a:pt x="33804" y="29258"/>
                </a:lnTo>
                <a:lnTo>
                  <a:pt x="47764" y="24904"/>
                </a:lnTo>
                <a:lnTo>
                  <a:pt x="53547" y="25597"/>
                </a:lnTo>
                <a:lnTo>
                  <a:pt x="65524" y="32749"/>
                </a:lnTo>
                <a:lnTo>
                  <a:pt x="70345" y="45161"/>
                </a:lnTo>
                <a:lnTo>
                  <a:pt x="70345" y="66484"/>
                </a:lnTo>
                <a:lnTo>
                  <a:pt x="95313" y="66484"/>
                </a:lnTo>
                <a:lnTo>
                  <a:pt x="95250" y="42808"/>
                </a:lnTo>
                <a:lnTo>
                  <a:pt x="92284" y="29211"/>
                </a:lnTo>
                <a:lnTo>
                  <a:pt x="85372" y="17451"/>
                </a:lnTo>
                <a:lnTo>
                  <a:pt x="75194" y="8209"/>
                </a:lnTo>
                <a:lnTo>
                  <a:pt x="62431" y="2165"/>
                </a:lnTo>
                <a:lnTo>
                  <a:pt x="47764" y="0"/>
                </a:lnTo>
                <a:lnTo>
                  <a:pt x="45083" y="69"/>
                </a:lnTo>
                <a:lnTo>
                  <a:pt x="30709" y="2953"/>
                </a:lnTo>
                <a:lnTo>
                  <a:pt x="18318" y="9580"/>
                </a:lnTo>
                <a:lnTo>
                  <a:pt x="8605" y="19273"/>
                </a:lnTo>
                <a:lnTo>
                  <a:pt x="2267" y="31359"/>
                </a:lnTo>
                <a:lnTo>
                  <a:pt x="0" y="45161"/>
                </a:lnTo>
                <a:lnTo>
                  <a:pt x="1" y="76677"/>
                </a:lnTo>
                <a:lnTo>
                  <a:pt x="2587" y="90507"/>
                </a:lnTo>
                <a:lnTo>
                  <a:pt x="9505" y="102227"/>
                </a:lnTo>
                <a:lnTo>
                  <a:pt x="19856" y="111282"/>
                </a:lnTo>
                <a:lnTo>
                  <a:pt x="32739" y="117120"/>
                </a:lnTo>
                <a:lnTo>
                  <a:pt x="47256" y="119189"/>
                </a:lnTo>
                <a:lnTo>
                  <a:pt x="52068" y="119587"/>
                </a:lnTo>
                <a:lnTo>
                  <a:pt x="64850" y="125690"/>
                </a:lnTo>
                <a:lnTo>
                  <a:pt x="70103" y="137617"/>
                </a:lnTo>
                <a:lnTo>
                  <a:pt x="70103" y="167995"/>
                </a:lnTo>
                <a:lnTo>
                  <a:pt x="69403" y="172976"/>
                </a:lnTo>
                <a:lnTo>
                  <a:pt x="61608" y="183821"/>
                </a:lnTo>
                <a:lnTo>
                  <a:pt x="47764" y="188214"/>
                </a:lnTo>
                <a:lnTo>
                  <a:pt x="41709" y="187463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64500" y="4498543"/>
            <a:ext cx="91859" cy="212077"/>
          </a:xfrm>
          <a:custGeom>
            <a:avLst/>
            <a:gdLst/>
            <a:ahLst/>
            <a:cxnLst/>
            <a:rect l="l" t="t" r="r" b="b"/>
            <a:pathLst>
              <a:path w="91859" h="212077">
                <a:moveTo>
                  <a:pt x="33743" y="212077"/>
                </a:moveTo>
                <a:lnTo>
                  <a:pt x="58686" y="212077"/>
                </a:lnTo>
                <a:lnTo>
                  <a:pt x="58686" y="24879"/>
                </a:lnTo>
                <a:lnTo>
                  <a:pt x="91859" y="24879"/>
                </a:lnTo>
                <a:lnTo>
                  <a:pt x="91859" y="0"/>
                </a:lnTo>
                <a:lnTo>
                  <a:pt x="0" y="0"/>
                </a:lnTo>
                <a:lnTo>
                  <a:pt x="0" y="24879"/>
                </a:lnTo>
                <a:lnTo>
                  <a:pt x="33743" y="24879"/>
                </a:lnTo>
                <a:lnTo>
                  <a:pt x="33743" y="212077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74855" y="4498540"/>
            <a:ext cx="92379" cy="212077"/>
          </a:xfrm>
          <a:custGeom>
            <a:avLst/>
            <a:gdLst/>
            <a:ahLst/>
            <a:cxnLst/>
            <a:rect l="l" t="t" r="r" b="b"/>
            <a:pathLst>
              <a:path w="92379" h="212077">
                <a:moveTo>
                  <a:pt x="90521" y="44521"/>
                </a:moveTo>
                <a:lnTo>
                  <a:pt x="88042" y="30438"/>
                </a:lnTo>
                <a:lnTo>
                  <a:pt x="81512" y="18215"/>
                </a:lnTo>
                <a:lnTo>
                  <a:pt x="71681" y="8581"/>
                </a:lnTo>
                <a:lnTo>
                  <a:pt x="59297" y="2267"/>
                </a:lnTo>
                <a:lnTo>
                  <a:pt x="45110" y="0"/>
                </a:lnTo>
                <a:lnTo>
                  <a:pt x="0" y="0"/>
                </a:lnTo>
                <a:lnTo>
                  <a:pt x="25133" y="24891"/>
                </a:lnTo>
                <a:lnTo>
                  <a:pt x="45110" y="24891"/>
                </a:lnTo>
                <a:lnTo>
                  <a:pt x="48652" y="25202"/>
                </a:lnTo>
                <a:lnTo>
                  <a:pt x="60440" y="32081"/>
                </a:lnTo>
                <a:lnTo>
                  <a:pt x="65125" y="45148"/>
                </a:lnTo>
                <a:lnTo>
                  <a:pt x="65125" y="97599"/>
                </a:lnTo>
                <a:lnTo>
                  <a:pt x="64974" y="100084"/>
                </a:lnTo>
                <a:lnTo>
                  <a:pt x="58809" y="112433"/>
                </a:lnTo>
                <a:lnTo>
                  <a:pt x="46443" y="142506"/>
                </a:lnTo>
                <a:lnTo>
                  <a:pt x="51045" y="143056"/>
                </a:lnTo>
                <a:lnTo>
                  <a:pt x="62530" y="150443"/>
                </a:lnTo>
                <a:lnTo>
                  <a:pt x="67208" y="163550"/>
                </a:lnTo>
                <a:lnTo>
                  <a:pt x="67208" y="212077"/>
                </a:lnTo>
                <a:lnTo>
                  <a:pt x="92379" y="212077"/>
                </a:lnTo>
                <a:lnTo>
                  <a:pt x="92379" y="163550"/>
                </a:lnTo>
                <a:lnTo>
                  <a:pt x="90704" y="151342"/>
                </a:lnTo>
                <a:lnTo>
                  <a:pt x="85520" y="139418"/>
                </a:lnTo>
                <a:lnTo>
                  <a:pt x="77063" y="129273"/>
                </a:lnTo>
                <a:lnTo>
                  <a:pt x="82787" y="122112"/>
                </a:lnTo>
                <a:lnTo>
                  <a:pt x="88448" y="110370"/>
                </a:lnTo>
                <a:lnTo>
                  <a:pt x="90525" y="97599"/>
                </a:lnTo>
                <a:lnTo>
                  <a:pt x="90521" y="44521"/>
                </a:lnTo>
                <a:close/>
              </a:path>
              <a:path w="92379" h="212077">
                <a:moveTo>
                  <a:pt x="58809" y="112433"/>
                </a:moveTo>
                <a:lnTo>
                  <a:pt x="46151" y="117601"/>
                </a:lnTo>
                <a:lnTo>
                  <a:pt x="25133" y="117601"/>
                </a:lnTo>
                <a:lnTo>
                  <a:pt x="25133" y="24891"/>
                </a:lnTo>
                <a:lnTo>
                  <a:pt x="0" y="0"/>
                </a:lnTo>
                <a:lnTo>
                  <a:pt x="0" y="212077"/>
                </a:lnTo>
                <a:lnTo>
                  <a:pt x="25133" y="212077"/>
                </a:lnTo>
                <a:lnTo>
                  <a:pt x="25133" y="142506"/>
                </a:lnTo>
                <a:lnTo>
                  <a:pt x="46443" y="142506"/>
                </a:lnTo>
                <a:lnTo>
                  <a:pt x="58809" y="112433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88782" y="4498540"/>
            <a:ext cx="81521" cy="212077"/>
          </a:xfrm>
          <a:custGeom>
            <a:avLst/>
            <a:gdLst/>
            <a:ahLst/>
            <a:cxnLst/>
            <a:rect l="l" t="t" r="r" b="b"/>
            <a:pathLst>
              <a:path w="81521" h="212077">
                <a:moveTo>
                  <a:pt x="24930" y="187172"/>
                </a:moveTo>
                <a:lnTo>
                  <a:pt x="24930" y="100749"/>
                </a:lnTo>
                <a:lnTo>
                  <a:pt x="74510" y="100749"/>
                </a:lnTo>
                <a:lnTo>
                  <a:pt x="74510" y="75793"/>
                </a:lnTo>
                <a:lnTo>
                  <a:pt x="24930" y="75793"/>
                </a:lnTo>
                <a:lnTo>
                  <a:pt x="24930" y="24892"/>
                </a:lnTo>
                <a:lnTo>
                  <a:pt x="81521" y="24892"/>
                </a:lnTo>
                <a:lnTo>
                  <a:pt x="81521" y="0"/>
                </a:lnTo>
                <a:lnTo>
                  <a:pt x="0" y="0"/>
                </a:lnTo>
                <a:lnTo>
                  <a:pt x="0" y="212077"/>
                </a:lnTo>
                <a:lnTo>
                  <a:pt x="81521" y="212077"/>
                </a:lnTo>
                <a:lnTo>
                  <a:pt x="81521" y="187172"/>
                </a:lnTo>
                <a:lnTo>
                  <a:pt x="24930" y="187172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87157" y="4498540"/>
            <a:ext cx="81521" cy="212077"/>
          </a:xfrm>
          <a:custGeom>
            <a:avLst/>
            <a:gdLst/>
            <a:ahLst/>
            <a:cxnLst/>
            <a:rect l="l" t="t" r="r" b="b"/>
            <a:pathLst>
              <a:path w="81521" h="212077">
                <a:moveTo>
                  <a:pt x="24942" y="187172"/>
                </a:moveTo>
                <a:lnTo>
                  <a:pt x="24942" y="100749"/>
                </a:lnTo>
                <a:lnTo>
                  <a:pt x="74536" y="100749"/>
                </a:lnTo>
                <a:lnTo>
                  <a:pt x="74536" y="75793"/>
                </a:lnTo>
                <a:lnTo>
                  <a:pt x="24942" y="75793"/>
                </a:lnTo>
                <a:lnTo>
                  <a:pt x="24942" y="24892"/>
                </a:lnTo>
                <a:lnTo>
                  <a:pt x="81521" y="24892"/>
                </a:lnTo>
                <a:lnTo>
                  <a:pt x="81521" y="0"/>
                </a:lnTo>
                <a:lnTo>
                  <a:pt x="0" y="0"/>
                </a:lnTo>
                <a:lnTo>
                  <a:pt x="0" y="212077"/>
                </a:lnTo>
                <a:lnTo>
                  <a:pt x="81521" y="212077"/>
                </a:lnTo>
                <a:lnTo>
                  <a:pt x="81521" y="187172"/>
                </a:lnTo>
                <a:lnTo>
                  <a:pt x="24942" y="187172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80637" y="4498543"/>
            <a:ext cx="91871" cy="212077"/>
          </a:xfrm>
          <a:custGeom>
            <a:avLst/>
            <a:gdLst/>
            <a:ahLst/>
            <a:cxnLst/>
            <a:rect l="l" t="t" r="r" b="b"/>
            <a:pathLst>
              <a:path w="91871" h="212077">
                <a:moveTo>
                  <a:pt x="33743" y="212077"/>
                </a:moveTo>
                <a:lnTo>
                  <a:pt x="58661" y="212077"/>
                </a:lnTo>
                <a:lnTo>
                  <a:pt x="58661" y="24879"/>
                </a:lnTo>
                <a:lnTo>
                  <a:pt x="91871" y="24879"/>
                </a:lnTo>
                <a:lnTo>
                  <a:pt x="91871" y="0"/>
                </a:lnTo>
                <a:lnTo>
                  <a:pt x="0" y="0"/>
                </a:lnTo>
                <a:lnTo>
                  <a:pt x="0" y="24879"/>
                </a:lnTo>
                <a:lnTo>
                  <a:pt x="33743" y="24879"/>
                </a:lnTo>
                <a:lnTo>
                  <a:pt x="33743" y="212077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56508" y="4758140"/>
            <a:ext cx="81495" cy="212051"/>
          </a:xfrm>
          <a:custGeom>
            <a:avLst/>
            <a:gdLst/>
            <a:ahLst/>
            <a:cxnLst/>
            <a:rect l="l" t="t" r="r" b="b"/>
            <a:pathLst>
              <a:path w="81495" h="212051">
                <a:moveTo>
                  <a:pt x="24930" y="24930"/>
                </a:moveTo>
                <a:lnTo>
                  <a:pt x="81495" y="24930"/>
                </a:lnTo>
                <a:lnTo>
                  <a:pt x="81495" y="0"/>
                </a:lnTo>
                <a:lnTo>
                  <a:pt x="0" y="0"/>
                </a:lnTo>
                <a:lnTo>
                  <a:pt x="0" y="212051"/>
                </a:lnTo>
                <a:lnTo>
                  <a:pt x="24930" y="212051"/>
                </a:lnTo>
                <a:lnTo>
                  <a:pt x="24930" y="121475"/>
                </a:lnTo>
                <a:lnTo>
                  <a:pt x="74510" y="121475"/>
                </a:lnTo>
                <a:lnTo>
                  <a:pt x="74510" y="96570"/>
                </a:lnTo>
                <a:lnTo>
                  <a:pt x="24930" y="96570"/>
                </a:lnTo>
                <a:lnTo>
                  <a:pt x="24930" y="24930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44797" y="4758124"/>
            <a:ext cx="104317" cy="213664"/>
          </a:xfrm>
          <a:custGeom>
            <a:avLst/>
            <a:gdLst/>
            <a:ahLst/>
            <a:cxnLst/>
            <a:rect l="l" t="t" r="r" b="b"/>
            <a:pathLst>
              <a:path w="104317" h="213664">
                <a:moveTo>
                  <a:pt x="24866" y="42837"/>
                </a:moveTo>
                <a:lnTo>
                  <a:pt x="26766" y="36046"/>
                </a:lnTo>
                <a:lnTo>
                  <a:pt x="36871" y="27619"/>
                </a:lnTo>
                <a:lnTo>
                  <a:pt x="52184" y="24434"/>
                </a:lnTo>
                <a:lnTo>
                  <a:pt x="61669" y="25582"/>
                </a:lnTo>
                <a:lnTo>
                  <a:pt x="74351" y="32080"/>
                </a:lnTo>
                <a:lnTo>
                  <a:pt x="79425" y="42837"/>
                </a:lnTo>
                <a:lnTo>
                  <a:pt x="79425" y="170802"/>
                </a:lnTo>
                <a:lnTo>
                  <a:pt x="77559" y="177621"/>
                </a:lnTo>
                <a:lnTo>
                  <a:pt x="67544" y="186094"/>
                </a:lnTo>
                <a:lnTo>
                  <a:pt x="52184" y="189293"/>
                </a:lnTo>
                <a:lnTo>
                  <a:pt x="42647" y="188115"/>
                </a:lnTo>
                <a:lnTo>
                  <a:pt x="29974" y="181585"/>
                </a:lnTo>
                <a:lnTo>
                  <a:pt x="24866" y="170802"/>
                </a:lnTo>
                <a:lnTo>
                  <a:pt x="37181" y="211793"/>
                </a:lnTo>
                <a:lnTo>
                  <a:pt x="52184" y="213664"/>
                </a:lnTo>
                <a:lnTo>
                  <a:pt x="57069" y="213474"/>
                </a:lnTo>
                <a:lnTo>
                  <a:pt x="71842" y="210473"/>
                </a:lnTo>
                <a:lnTo>
                  <a:pt x="84792" y="204210"/>
                </a:lnTo>
                <a:lnTo>
                  <a:pt x="95080" y="195181"/>
                </a:lnTo>
                <a:lnTo>
                  <a:pt x="101868" y="183879"/>
                </a:lnTo>
                <a:lnTo>
                  <a:pt x="104317" y="170802"/>
                </a:lnTo>
                <a:lnTo>
                  <a:pt x="104317" y="42837"/>
                </a:lnTo>
                <a:lnTo>
                  <a:pt x="100169" y="26018"/>
                </a:lnTo>
                <a:lnTo>
                  <a:pt x="92191" y="15380"/>
                </a:lnTo>
                <a:lnTo>
                  <a:pt x="80975" y="7166"/>
                </a:lnTo>
                <a:lnTo>
                  <a:pt x="67359" y="1874"/>
                </a:lnTo>
                <a:lnTo>
                  <a:pt x="52184" y="0"/>
                </a:lnTo>
                <a:lnTo>
                  <a:pt x="47341" y="192"/>
                </a:lnTo>
                <a:lnTo>
                  <a:pt x="32685" y="3197"/>
                </a:lnTo>
                <a:lnTo>
                  <a:pt x="19728" y="9460"/>
                </a:lnTo>
                <a:lnTo>
                  <a:pt x="24866" y="42837"/>
                </a:lnTo>
                <a:close/>
              </a:path>
              <a:path w="104317" h="213664">
                <a:moveTo>
                  <a:pt x="24866" y="170802"/>
                </a:moveTo>
                <a:lnTo>
                  <a:pt x="24866" y="42837"/>
                </a:lnTo>
                <a:lnTo>
                  <a:pt x="19728" y="9460"/>
                </a:lnTo>
                <a:lnTo>
                  <a:pt x="9365" y="18484"/>
                </a:lnTo>
                <a:lnTo>
                  <a:pt x="2490" y="29775"/>
                </a:lnTo>
                <a:lnTo>
                  <a:pt x="0" y="42837"/>
                </a:lnTo>
                <a:lnTo>
                  <a:pt x="0" y="170802"/>
                </a:lnTo>
                <a:lnTo>
                  <a:pt x="4238" y="187673"/>
                </a:lnTo>
                <a:lnTo>
                  <a:pt x="12313" y="198303"/>
                </a:lnTo>
                <a:lnTo>
                  <a:pt x="23592" y="206508"/>
                </a:lnTo>
                <a:lnTo>
                  <a:pt x="37181" y="211793"/>
                </a:lnTo>
                <a:lnTo>
                  <a:pt x="24866" y="170802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66787" y="4758124"/>
            <a:ext cx="104355" cy="213664"/>
          </a:xfrm>
          <a:custGeom>
            <a:avLst/>
            <a:gdLst/>
            <a:ahLst/>
            <a:cxnLst/>
            <a:rect l="l" t="t" r="r" b="b"/>
            <a:pathLst>
              <a:path w="104355" h="213664">
                <a:moveTo>
                  <a:pt x="24891" y="42837"/>
                </a:moveTo>
                <a:lnTo>
                  <a:pt x="26781" y="36067"/>
                </a:lnTo>
                <a:lnTo>
                  <a:pt x="36880" y="27625"/>
                </a:lnTo>
                <a:lnTo>
                  <a:pt x="52171" y="24434"/>
                </a:lnTo>
                <a:lnTo>
                  <a:pt x="61660" y="25580"/>
                </a:lnTo>
                <a:lnTo>
                  <a:pt x="74338" y="32077"/>
                </a:lnTo>
                <a:lnTo>
                  <a:pt x="79400" y="42837"/>
                </a:lnTo>
                <a:lnTo>
                  <a:pt x="79400" y="170802"/>
                </a:lnTo>
                <a:lnTo>
                  <a:pt x="77544" y="177614"/>
                </a:lnTo>
                <a:lnTo>
                  <a:pt x="67548" y="186092"/>
                </a:lnTo>
                <a:lnTo>
                  <a:pt x="52171" y="189293"/>
                </a:lnTo>
                <a:lnTo>
                  <a:pt x="42689" y="188122"/>
                </a:lnTo>
                <a:lnTo>
                  <a:pt x="30010" y="181594"/>
                </a:lnTo>
                <a:lnTo>
                  <a:pt x="24891" y="170802"/>
                </a:lnTo>
                <a:lnTo>
                  <a:pt x="37181" y="211792"/>
                </a:lnTo>
                <a:lnTo>
                  <a:pt x="52171" y="213664"/>
                </a:lnTo>
                <a:lnTo>
                  <a:pt x="57102" y="213470"/>
                </a:lnTo>
                <a:lnTo>
                  <a:pt x="71870" y="210462"/>
                </a:lnTo>
                <a:lnTo>
                  <a:pt x="84820" y="204196"/>
                </a:lnTo>
                <a:lnTo>
                  <a:pt x="95112" y="195169"/>
                </a:lnTo>
                <a:lnTo>
                  <a:pt x="101904" y="183872"/>
                </a:lnTo>
                <a:lnTo>
                  <a:pt x="104355" y="170802"/>
                </a:lnTo>
                <a:lnTo>
                  <a:pt x="104355" y="42837"/>
                </a:lnTo>
                <a:lnTo>
                  <a:pt x="100185" y="25991"/>
                </a:lnTo>
                <a:lnTo>
                  <a:pt x="92192" y="15363"/>
                </a:lnTo>
                <a:lnTo>
                  <a:pt x="80964" y="7158"/>
                </a:lnTo>
                <a:lnTo>
                  <a:pt x="67343" y="1872"/>
                </a:lnTo>
                <a:lnTo>
                  <a:pt x="52171" y="0"/>
                </a:lnTo>
                <a:lnTo>
                  <a:pt x="47346" y="191"/>
                </a:lnTo>
                <a:lnTo>
                  <a:pt x="32699" y="3194"/>
                </a:lnTo>
                <a:lnTo>
                  <a:pt x="19742" y="9456"/>
                </a:lnTo>
                <a:lnTo>
                  <a:pt x="24891" y="42837"/>
                </a:lnTo>
                <a:close/>
              </a:path>
              <a:path w="104355" h="213664">
                <a:moveTo>
                  <a:pt x="24891" y="170802"/>
                </a:moveTo>
                <a:lnTo>
                  <a:pt x="24891" y="42837"/>
                </a:lnTo>
                <a:lnTo>
                  <a:pt x="19742" y="9456"/>
                </a:lnTo>
                <a:lnTo>
                  <a:pt x="9373" y="18481"/>
                </a:lnTo>
                <a:lnTo>
                  <a:pt x="2493" y="29773"/>
                </a:lnTo>
                <a:lnTo>
                  <a:pt x="0" y="42837"/>
                </a:lnTo>
                <a:lnTo>
                  <a:pt x="0" y="170802"/>
                </a:lnTo>
                <a:lnTo>
                  <a:pt x="4237" y="187666"/>
                </a:lnTo>
                <a:lnTo>
                  <a:pt x="12316" y="198299"/>
                </a:lnTo>
                <a:lnTo>
                  <a:pt x="23597" y="206506"/>
                </a:lnTo>
                <a:lnTo>
                  <a:pt x="37181" y="211792"/>
                </a:lnTo>
                <a:lnTo>
                  <a:pt x="24891" y="170802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689036" y="4758132"/>
            <a:ext cx="90360" cy="212064"/>
          </a:xfrm>
          <a:custGeom>
            <a:avLst/>
            <a:gdLst/>
            <a:ahLst/>
            <a:cxnLst/>
            <a:rect l="l" t="t" r="r" b="b"/>
            <a:pathLst>
              <a:path w="90360" h="212064">
                <a:moveTo>
                  <a:pt x="65176" y="42824"/>
                </a:moveTo>
                <a:lnTo>
                  <a:pt x="65053" y="171335"/>
                </a:lnTo>
                <a:lnTo>
                  <a:pt x="58318" y="183096"/>
                </a:lnTo>
                <a:lnTo>
                  <a:pt x="57869" y="210304"/>
                </a:lnTo>
                <a:lnTo>
                  <a:pt x="70597" y="204572"/>
                </a:lnTo>
                <a:lnTo>
                  <a:pt x="80916" y="195433"/>
                </a:lnTo>
                <a:lnTo>
                  <a:pt x="87834" y="183472"/>
                </a:lnTo>
                <a:lnTo>
                  <a:pt x="90360" y="169278"/>
                </a:lnTo>
                <a:lnTo>
                  <a:pt x="90360" y="42824"/>
                </a:lnTo>
                <a:lnTo>
                  <a:pt x="88293" y="29956"/>
                </a:lnTo>
                <a:lnTo>
                  <a:pt x="81767" y="17750"/>
                </a:lnTo>
                <a:lnTo>
                  <a:pt x="71745" y="8288"/>
                </a:lnTo>
                <a:lnTo>
                  <a:pt x="59217" y="2172"/>
                </a:lnTo>
                <a:lnTo>
                  <a:pt x="45173" y="0"/>
                </a:lnTo>
                <a:lnTo>
                  <a:pt x="24930" y="24409"/>
                </a:lnTo>
                <a:lnTo>
                  <a:pt x="47209" y="24509"/>
                </a:lnTo>
                <a:lnTo>
                  <a:pt x="59779" y="30299"/>
                </a:lnTo>
                <a:lnTo>
                  <a:pt x="65176" y="42824"/>
                </a:lnTo>
                <a:close/>
              </a:path>
              <a:path w="90360" h="212064">
                <a:moveTo>
                  <a:pt x="24930" y="187693"/>
                </a:moveTo>
                <a:lnTo>
                  <a:pt x="24930" y="24409"/>
                </a:lnTo>
                <a:lnTo>
                  <a:pt x="45173" y="0"/>
                </a:lnTo>
                <a:lnTo>
                  <a:pt x="0" y="0"/>
                </a:lnTo>
                <a:lnTo>
                  <a:pt x="0" y="212064"/>
                </a:lnTo>
                <a:lnTo>
                  <a:pt x="45173" y="212064"/>
                </a:lnTo>
                <a:lnTo>
                  <a:pt x="57869" y="210304"/>
                </a:lnTo>
                <a:lnTo>
                  <a:pt x="58318" y="183096"/>
                </a:lnTo>
                <a:lnTo>
                  <a:pt x="45173" y="187693"/>
                </a:lnTo>
                <a:lnTo>
                  <a:pt x="24930" y="187693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56508" y="5017758"/>
            <a:ext cx="81495" cy="212039"/>
          </a:xfrm>
          <a:custGeom>
            <a:avLst/>
            <a:gdLst/>
            <a:ahLst/>
            <a:cxnLst/>
            <a:rect l="l" t="t" r="r" b="b"/>
            <a:pathLst>
              <a:path w="81495" h="212039">
                <a:moveTo>
                  <a:pt x="24930" y="24917"/>
                </a:moveTo>
                <a:lnTo>
                  <a:pt x="81495" y="24917"/>
                </a:lnTo>
                <a:lnTo>
                  <a:pt x="81495" y="0"/>
                </a:lnTo>
                <a:lnTo>
                  <a:pt x="0" y="0"/>
                </a:lnTo>
                <a:lnTo>
                  <a:pt x="0" y="212039"/>
                </a:lnTo>
                <a:lnTo>
                  <a:pt x="24930" y="212039"/>
                </a:lnTo>
                <a:lnTo>
                  <a:pt x="24930" y="121475"/>
                </a:lnTo>
                <a:lnTo>
                  <a:pt x="74510" y="121475"/>
                </a:lnTo>
                <a:lnTo>
                  <a:pt x="74510" y="96570"/>
                </a:lnTo>
                <a:lnTo>
                  <a:pt x="24930" y="96570"/>
                </a:lnTo>
                <a:lnTo>
                  <a:pt x="24930" y="24917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47600" y="5017752"/>
            <a:ext cx="81508" cy="212051"/>
          </a:xfrm>
          <a:custGeom>
            <a:avLst/>
            <a:gdLst/>
            <a:ahLst/>
            <a:cxnLst/>
            <a:rect l="l" t="t" r="r" b="b"/>
            <a:pathLst>
              <a:path w="81508" h="212051">
                <a:moveTo>
                  <a:pt x="24930" y="187134"/>
                </a:moveTo>
                <a:lnTo>
                  <a:pt x="24930" y="100723"/>
                </a:lnTo>
                <a:lnTo>
                  <a:pt x="74523" y="100723"/>
                </a:lnTo>
                <a:lnTo>
                  <a:pt x="74523" y="75819"/>
                </a:lnTo>
                <a:lnTo>
                  <a:pt x="24930" y="75819"/>
                </a:lnTo>
                <a:lnTo>
                  <a:pt x="24930" y="24930"/>
                </a:lnTo>
                <a:lnTo>
                  <a:pt x="81508" y="24930"/>
                </a:lnTo>
                <a:lnTo>
                  <a:pt x="81508" y="0"/>
                </a:lnTo>
                <a:lnTo>
                  <a:pt x="0" y="0"/>
                </a:lnTo>
                <a:lnTo>
                  <a:pt x="0" y="212051"/>
                </a:lnTo>
                <a:lnTo>
                  <a:pt x="81508" y="212051"/>
                </a:lnTo>
                <a:lnTo>
                  <a:pt x="81508" y="187134"/>
                </a:lnTo>
                <a:lnTo>
                  <a:pt x="24930" y="187134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542087" y="5017748"/>
            <a:ext cx="95262" cy="213144"/>
          </a:xfrm>
          <a:custGeom>
            <a:avLst/>
            <a:gdLst/>
            <a:ahLst/>
            <a:cxnLst/>
            <a:rect l="l" t="t" r="r" b="b"/>
            <a:pathLst>
              <a:path w="95262" h="213144">
                <a:moveTo>
                  <a:pt x="41739" y="187444"/>
                </a:moveTo>
                <a:lnTo>
                  <a:pt x="29733" y="180216"/>
                </a:lnTo>
                <a:lnTo>
                  <a:pt x="24930" y="167982"/>
                </a:lnTo>
                <a:lnTo>
                  <a:pt x="24930" y="147459"/>
                </a:lnTo>
                <a:lnTo>
                  <a:pt x="0" y="147459"/>
                </a:lnTo>
                <a:lnTo>
                  <a:pt x="73" y="170516"/>
                </a:lnTo>
                <a:lnTo>
                  <a:pt x="3116" y="184066"/>
                </a:lnTo>
                <a:lnTo>
                  <a:pt x="10110" y="195778"/>
                </a:lnTo>
                <a:lnTo>
                  <a:pt x="20352" y="204976"/>
                </a:lnTo>
                <a:lnTo>
                  <a:pt x="33142" y="210990"/>
                </a:lnTo>
                <a:lnTo>
                  <a:pt x="47777" y="213144"/>
                </a:lnTo>
                <a:lnTo>
                  <a:pt x="50179" y="213086"/>
                </a:lnTo>
                <a:lnTo>
                  <a:pt x="64423" y="210251"/>
                </a:lnTo>
                <a:lnTo>
                  <a:pt x="76798" y="203644"/>
                </a:lnTo>
                <a:lnTo>
                  <a:pt x="86559" y="193943"/>
                </a:lnTo>
                <a:lnTo>
                  <a:pt x="92962" y="181829"/>
                </a:lnTo>
                <a:lnTo>
                  <a:pt x="95262" y="167982"/>
                </a:lnTo>
                <a:lnTo>
                  <a:pt x="95262" y="137541"/>
                </a:lnTo>
                <a:lnTo>
                  <a:pt x="92670" y="123719"/>
                </a:lnTo>
                <a:lnTo>
                  <a:pt x="85611" y="112268"/>
                </a:lnTo>
                <a:lnTo>
                  <a:pt x="75156" y="103446"/>
                </a:lnTo>
                <a:lnTo>
                  <a:pt x="62374" y="97520"/>
                </a:lnTo>
                <a:lnTo>
                  <a:pt x="48336" y="94754"/>
                </a:lnTo>
                <a:lnTo>
                  <a:pt x="43201" y="94075"/>
                </a:lnTo>
                <a:lnTo>
                  <a:pt x="30403" y="87930"/>
                </a:lnTo>
                <a:lnTo>
                  <a:pt x="25196" y="76352"/>
                </a:lnTo>
                <a:lnTo>
                  <a:pt x="25196" y="45135"/>
                </a:lnTo>
                <a:lnTo>
                  <a:pt x="25939" y="40009"/>
                </a:lnTo>
                <a:lnTo>
                  <a:pt x="33798" y="29271"/>
                </a:lnTo>
                <a:lnTo>
                  <a:pt x="47777" y="24930"/>
                </a:lnTo>
                <a:lnTo>
                  <a:pt x="53528" y="25613"/>
                </a:lnTo>
                <a:lnTo>
                  <a:pt x="65526" y="32742"/>
                </a:lnTo>
                <a:lnTo>
                  <a:pt x="70357" y="45135"/>
                </a:lnTo>
                <a:lnTo>
                  <a:pt x="70357" y="66497"/>
                </a:lnTo>
                <a:lnTo>
                  <a:pt x="95262" y="66497"/>
                </a:lnTo>
                <a:lnTo>
                  <a:pt x="95203" y="42852"/>
                </a:lnTo>
                <a:lnTo>
                  <a:pt x="92259" y="29238"/>
                </a:lnTo>
                <a:lnTo>
                  <a:pt x="85366" y="17466"/>
                </a:lnTo>
                <a:lnTo>
                  <a:pt x="75202" y="8216"/>
                </a:lnTo>
                <a:lnTo>
                  <a:pt x="62446" y="2167"/>
                </a:lnTo>
                <a:lnTo>
                  <a:pt x="47777" y="0"/>
                </a:lnTo>
                <a:lnTo>
                  <a:pt x="45108" y="69"/>
                </a:lnTo>
                <a:lnTo>
                  <a:pt x="30743" y="2947"/>
                </a:lnTo>
                <a:lnTo>
                  <a:pt x="18346" y="9567"/>
                </a:lnTo>
                <a:lnTo>
                  <a:pt x="8622" y="19254"/>
                </a:lnTo>
                <a:lnTo>
                  <a:pt x="2272" y="31334"/>
                </a:lnTo>
                <a:lnTo>
                  <a:pt x="0" y="45135"/>
                </a:lnTo>
                <a:lnTo>
                  <a:pt x="1" y="76661"/>
                </a:lnTo>
                <a:lnTo>
                  <a:pt x="2580" y="90465"/>
                </a:lnTo>
                <a:lnTo>
                  <a:pt x="9497" y="102172"/>
                </a:lnTo>
                <a:lnTo>
                  <a:pt x="19852" y="111226"/>
                </a:lnTo>
                <a:lnTo>
                  <a:pt x="32747" y="117067"/>
                </a:lnTo>
                <a:lnTo>
                  <a:pt x="47282" y="119138"/>
                </a:lnTo>
                <a:lnTo>
                  <a:pt x="52085" y="119534"/>
                </a:lnTo>
                <a:lnTo>
                  <a:pt x="64878" y="125635"/>
                </a:lnTo>
                <a:lnTo>
                  <a:pt x="70129" y="137541"/>
                </a:lnTo>
                <a:lnTo>
                  <a:pt x="70129" y="167982"/>
                </a:lnTo>
                <a:lnTo>
                  <a:pt x="69427" y="172972"/>
                </a:lnTo>
                <a:lnTo>
                  <a:pt x="61625" y="183809"/>
                </a:lnTo>
                <a:lnTo>
                  <a:pt x="47777" y="188188"/>
                </a:lnTo>
                <a:lnTo>
                  <a:pt x="41739" y="187444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51646" y="5017762"/>
            <a:ext cx="91909" cy="212039"/>
          </a:xfrm>
          <a:custGeom>
            <a:avLst/>
            <a:gdLst/>
            <a:ahLst/>
            <a:cxnLst/>
            <a:rect l="l" t="t" r="r" b="b"/>
            <a:pathLst>
              <a:path w="91909" h="212039">
                <a:moveTo>
                  <a:pt x="33769" y="212039"/>
                </a:moveTo>
                <a:lnTo>
                  <a:pt x="58661" y="212039"/>
                </a:lnTo>
                <a:lnTo>
                  <a:pt x="58661" y="24917"/>
                </a:lnTo>
                <a:lnTo>
                  <a:pt x="91909" y="24917"/>
                </a:lnTo>
                <a:lnTo>
                  <a:pt x="91909" y="0"/>
                </a:lnTo>
                <a:lnTo>
                  <a:pt x="0" y="0"/>
                </a:lnTo>
                <a:lnTo>
                  <a:pt x="0" y="24917"/>
                </a:lnTo>
                <a:lnTo>
                  <a:pt x="33769" y="24917"/>
                </a:lnTo>
                <a:lnTo>
                  <a:pt x="33769" y="212039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72367" y="5017744"/>
            <a:ext cx="0" cy="212051"/>
          </a:xfrm>
          <a:custGeom>
            <a:avLst/>
            <a:gdLst/>
            <a:ahLst/>
            <a:cxnLst/>
            <a:rect l="l" t="t" r="r" b="b"/>
            <a:pathLst>
              <a:path h="212051">
                <a:moveTo>
                  <a:pt x="0" y="0"/>
                </a:moveTo>
                <a:lnTo>
                  <a:pt x="0" y="212051"/>
                </a:lnTo>
              </a:path>
            </a:pathLst>
          </a:custGeom>
          <a:ln w="26174">
            <a:solidFill>
              <a:srgbClr val="221F2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98808" y="5017752"/>
            <a:ext cx="109842" cy="212051"/>
          </a:xfrm>
          <a:custGeom>
            <a:avLst/>
            <a:gdLst/>
            <a:ahLst/>
            <a:cxnLst/>
            <a:rect l="l" t="t" r="r" b="b"/>
            <a:pathLst>
              <a:path w="109842" h="212051">
                <a:moveTo>
                  <a:pt x="109842" y="0"/>
                </a:moveTo>
                <a:lnTo>
                  <a:pt x="84429" y="0"/>
                </a:lnTo>
                <a:lnTo>
                  <a:pt x="55333" y="157302"/>
                </a:lnTo>
                <a:lnTo>
                  <a:pt x="25476" y="0"/>
                </a:lnTo>
                <a:lnTo>
                  <a:pt x="0" y="0"/>
                </a:lnTo>
                <a:lnTo>
                  <a:pt x="38989" y="212051"/>
                </a:lnTo>
                <a:lnTo>
                  <a:pt x="71704" y="212051"/>
                </a:lnTo>
                <a:lnTo>
                  <a:pt x="109842" y="0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15412" y="5017759"/>
            <a:ext cx="110324" cy="212051"/>
          </a:xfrm>
          <a:custGeom>
            <a:avLst/>
            <a:gdLst/>
            <a:ahLst/>
            <a:cxnLst/>
            <a:rect l="l" t="t" r="r" b="b"/>
            <a:pathLst>
              <a:path w="110324" h="212051">
                <a:moveTo>
                  <a:pt x="52334" y="82517"/>
                </a:moveTo>
                <a:lnTo>
                  <a:pt x="54470" y="70586"/>
                </a:lnTo>
                <a:lnTo>
                  <a:pt x="70345" y="155244"/>
                </a:lnTo>
                <a:lnTo>
                  <a:pt x="39458" y="155244"/>
                </a:lnTo>
                <a:lnTo>
                  <a:pt x="37083" y="180390"/>
                </a:lnTo>
                <a:lnTo>
                  <a:pt x="72656" y="180390"/>
                </a:lnTo>
                <a:lnTo>
                  <a:pt x="79705" y="212051"/>
                </a:lnTo>
                <a:lnTo>
                  <a:pt x="110324" y="212051"/>
                </a:lnTo>
                <a:lnTo>
                  <a:pt x="65912" y="0"/>
                </a:lnTo>
                <a:lnTo>
                  <a:pt x="42837" y="0"/>
                </a:lnTo>
                <a:lnTo>
                  <a:pt x="43717" y="131443"/>
                </a:lnTo>
                <a:lnTo>
                  <a:pt x="45954" y="118764"/>
                </a:lnTo>
                <a:lnTo>
                  <a:pt x="48112" y="106472"/>
                </a:lnTo>
                <a:lnTo>
                  <a:pt x="50227" y="94434"/>
                </a:lnTo>
                <a:lnTo>
                  <a:pt x="52334" y="82517"/>
                </a:lnTo>
                <a:close/>
              </a:path>
              <a:path w="110324" h="212051">
                <a:moveTo>
                  <a:pt x="42837" y="0"/>
                </a:moveTo>
                <a:lnTo>
                  <a:pt x="0" y="212051"/>
                </a:lnTo>
                <a:lnTo>
                  <a:pt x="30619" y="212051"/>
                </a:lnTo>
                <a:lnTo>
                  <a:pt x="37083" y="180390"/>
                </a:lnTo>
                <a:lnTo>
                  <a:pt x="39458" y="155244"/>
                </a:lnTo>
                <a:lnTo>
                  <a:pt x="41368" y="144642"/>
                </a:lnTo>
                <a:lnTo>
                  <a:pt x="43717" y="131443"/>
                </a:lnTo>
                <a:lnTo>
                  <a:pt x="42837" y="0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038468" y="5017762"/>
            <a:ext cx="69291" cy="212039"/>
          </a:xfrm>
          <a:custGeom>
            <a:avLst/>
            <a:gdLst/>
            <a:ahLst/>
            <a:cxnLst/>
            <a:rect l="l" t="t" r="r" b="b"/>
            <a:pathLst>
              <a:path w="69291" h="212039">
                <a:moveTo>
                  <a:pt x="24891" y="187134"/>
                </a:moveTo>
                <a:lnTo>
                  <a:pt x="24891" y="0"/>
                </a:lnTo>
                <a:lnTo>
                  <a:pt x="0" y="0"/>
                </a:lnTo>
                <a:lnTo>
                  <a:pt x="0" y="212039"/>
                </a:lnTo>
                <a:lnTo>
                  <a:pt x="69291" y="212039"/>
                </a:lnTo>
                <a:lnTo>
                  <a:pt x="69291" y="187134"/>
                </a:lnTo>
                <a:lnTo>
                  <a:pt x="24891" y="187134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959626" y="4242544"/>
            <a:ext cx="763058" cy="673753"/>
          </a:xfrm>
          <a:custGeom>
            <a:avLst/>
            <a:gdLst/>
            <a:ahLst/>
            <a:cxnLst/>
            <a:rect l="l" t="t" r="r" b="b"/>
            <a:pathLst>
              <a:path w="763058" h="673753">
                <a:moveTo>
                  <a:pt x="696701" y="0"/>
                </a:moveTo>
                <a:lnTo>
                  <a:pt x="176483" y="0"/>
                </a:lnTo>
                <a:lnTo>
                  <a:pt x="162023" y="1573"/>
                </a:lnTo>
                <a:lnTo>
                  <a:pt x="136767" y="13148"/>
                </a:lnTo>
                <a:lnTo>
                  <a:pt x="118636" y="33715"/>
                </a:lnTo>
                <a:lnTo>
                  <a:pt x="110314" y="60581"/>
                </a:lnTo>
                <a:lnTo>
                  <a:pt x="110062" y="66408"/>
                </a:lnTo>
                <a:lnTo>
                  <a:pt x="110062" y="491439"/>
                </a:lnTo>
                <a:lnTo>
                  <a:pt x="5834" y="653008"/>
                </a:lnTo>
                <a:lnTo>
                  <a:pt x="3878" y="656353"/>
                </a:lnTo>
                <a:lnTo>
                  <a:pt x="1006" y="662783"/>
                </a:lnTo>
                <a:lnTo>
                  <a:pt x="0" y="669512"/>
                </a:lnTo>
                <a:lnTo>
                  <a:pt x="3640" y="673753"/>
                </a:lnTo>
                <a:lnTo>
                  <a:pt x="14708" y="672721"/>
                </a:lnTo>
                <a:lnTo>
                  <a:pt x="19384" y="671156"/>
                </a:lnTo>
                <a:lnTo>
                  <a:pt x="175937" y="588746"/>
                </a:lnTo>
                <a:lnTo>
                  <a:pt x="696701" y="588746"/>
                </a:lnTo>
                <a:lnTo>
                  <a:pt x="724484" y="582679"/>
                </a:lnTo>
                <a:lnTo>
                  <a:pt x="746506" y="566268"/>
                </a:lnTo>
                <a:lnTo>
                  <a:pt x="760059" y="542197"/>
                </a:lnTo>
                <a:lnTo>
                  <a:pt x="763058" y="522389"/>
                </a:lnTo>
                <a:lnTo>
                  <a:pt x="763058" y="66408"/>
                </a:lnTo>
                <a:lnTo>
                  <a:pt x="756986" y="38603"/>
                </a:lnTo>
                <a:lnTo>
                  <a:pt x="740570" y="16571"/>
                </a:lnTo>
                <a:lnTo>
                  <a:pt x="716517" y="3008"/>
                </a:lnTo>
                <a:lnTo>
                  <a:pt x="702471" y="247"/>
                </a:lnTo>
                <a:lnTo>
                  <a:pt x="696701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069680" y="4242549"/>
            <a:ext cx="652995" cy="207797"/>
          </a:xfrm>
          <a:custGeom>
            <a:avLst/>
            <a:gdLst/>
            <a:ahLst/>
            <a:cxnLst/>
            <a:rect l="l" t="t" r="r" b="b"/>
            <a:pathLst>
              <a:path w="652995" h="207797">
                <a:moveTo>
                  <a:pt x="592400" y="245"/>
                </a:moveTo>
                <a:lnTo>
                  <a:pt x="586651" y="0"/>
                </a:lnTo>
                <a:lnTo>
                  <a:pt x="66395" y="0"/>
                </a:lnTo>
                <a:lnTo>
                  <a:pt x="38598" y="6071"/>
                </a:lnTo>
                <a:lnTo>
                  <a:pt x="16572" y="22486"/>
                </a:lnTo>
                <a:lnTo>
                  <a:pt x="3012" y="46546"/>
                </a:lnTo>
                <a:lnTo>
                  <a:pt x="0" y="66395"/>
                </a:lnTo>
                <a:lnTo>
                  <a:pt x="0" y="207797"/>
                </a:lnTo>
                <a:lnTo>
                  <a:pt x="652995" y="207797"/>
                </a:lnTo>
                <a:lnTo>
                  <a:pt x="652995" y="66395"/>
                </a:lnTo>
                <a:lnTo>
                  <a:pt x="646921" y="38593"/>
                </a:lnTo>
                <a:lnTo>
                  <a:pt x="630501" y="16562"/>
                </a:lnTo>
                <a:lnTo>
                  <a:pt x="606445" y="3003"/>
                </a:lnTo>
                <a:lnTo>
                  <a:pt x="592400" y="245"/>
                </a:lnTo>
                <a:close/>
              </a:path>
            </a:pathLst>
          </a:custGeom>
          <a:solidFill>
            <a:srgbClr val="2D2B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318115" y="4484681"/>
            <a:ext cx="51371" cy="287121"/>
          </a:xfrm>
          <a:custGeom>
            <a:avLst/>
            <a:gdLst/>
            <a:ahLst/>
            <a:cxnLst/>
            <a:rect l="l" t="t" r="r" b="b"/>
            <a:pathLst>
              <a:path w="51371" h="287121">
                <a:moveTo>
                  <a:pt x="31292" y="100698"/>
                </a:moveTo>
                <a:lnTo>
                  <a:pt x="33870" y="96342"/>
                </a:lnTo>
                <a:lnTo>
                  <a:pt x="40599" y="89718"/>
                </a:lnTo>
                <a:lnTo>
                  <a:pt x="46290" y="78990"/>
                </a:lnTo>
                <a:lnTo>
                  <a:pt x="50027" y="65296"/>
                </a:lnTo>
                <a:lnTo>
                  <a:pt x="51371" y="49479"/>
                </a:lnTo>
                <a:lnTo>
                  <a:pt x="51104" y="42323"/>
                </a:lnTo>
                <a:lnTo>
                  <a:pt x="48189" y="25611"/>
                </a:lnTo>
                <a:lnTo>
                  <a:pt x="42561" y="12184"/>
                </a:lnTo>
                <a:lnTo>
                  <a:pt x="34845" y="3246"/>
                </a:lnTo>
                <a:lnTo>
                  <a:pt x="25666" y="0"/>
                </a:lnTo>
                <a:lnTo>
                  <a:pt x="21970" y="510"/>
                </a:lnTo>
                <a:lnTo>
                  <a:pt x="13300" y="6117"/>
                </a:lnTo>
                <a:lnTo>
                  <a:pt x="6330" y="16950"/>
                </a:lnTo>
                <a:lnTo>
                  <a:pt x="1687" y="31805"/>
                </a:lnTo>
                <a:lnTo>
                  <a:pt x="0" y="49479"/>
                </a:lnTo>
                <a:lnTo>
                  <a:pt x="1185" y="64374"/>
                </a:lnTo>
                <a:lnTo>
                  <a:pt x="4782" y="78225"/>
                </a:lnTo>
                <a:lnTo>
                  <a:pt x="10359" y="89162"/>
                </a:lnTo>
                <a:lnTo>
                  <a:pt x="17475" y="96342"/>
                </a:lnTo>
                <a:lnTo>
                  <a:pt x="20040" y="100698"/>
                </a:lnTo>
                <a:lnTo>
                  <a:pt x="21628" y="105092"/>
                </a:lnTo>
                <a:lnTo>
                  <a:pt x="21462" y="110820"/>
                </a:lnTo>
                <a:lnTo>
                  <a:pt x="21248" y="119902"/>
                </a:lnTo>
                <a:lnTo>
                  <a:pt x="21039" y="127364"/>
                </a:lnTo>
                <a:lnTo>
                  <a:pt x="20682" y="139584"/>
                </a:lnTo>
                <a:lnTo>
                  <a:pt x="20115" y="158689"/>
                </a:lnTo>
                <a:lnTo>
                  <a:pt x="19278" y="186804"/>
                </a:lnTo>
                <a:lnTo>
                  <a:pt x="19237" y="188454"/>
                </a:lnTo>
                <a:lnTo>
                  <a:pt x="18996" y="198207"/>
                </a:lnTo>
                <a:lnTo>
                  <a:pt x="18618" y="213882"/>
                </a:lnTo>
                <a:lnTo>
                  <a:pt x="18192" y="232195"/>
                </a:lnTo>
                <a:lnTo>
                  <a:pt x="17808" y="249861"/>
                </a:lnTo>
                <a:lnTo>
                  <a:pt x="17556" y="263596"/>
                </a:lnTo>
                <a:lnTo>
                  <a:pt x="17525" y="270116"/>
                </a:lnTo>
                <a:lnTo>
                  <a:pt x="17729" y="274091"/>
                </a:lnTo>
                <a:lnTo>
                  <a:pt x="15938" y="287121"/>
                </a:lnTo>
                <a:lnTo>
                  <a:pt x="35394" y="287121"/>
                </a:lnTo>
                <a:lnTo>
                  <a:pt x="33642" y="274091"/>
                </a:lnTo>
                <a:lnTo>
                  <a:pt x="33845" y="270116"/>
                </a:lnTo>
                <a:lnTo>
                  <a:pt x="33902" y="262318"/>
                </a:lnTo>
                <a:lnTo>
                  <a:pt x="33731" y="253829"/>
                </a:lnTo>
                <a:lnTo>
                  <a:pt x="33393" y="239593"/>
                </a:lnTo>
                <a:lnTo>
                  <a:pt x="32851" y="217841"/>
                </a:lnTo>
                <a:lnTo>
                  <a:pt x="32067" y="186804"/>
                </a:lnTo>
                <a:lnTo>
                  <a:pt x="31923" y="181947"/>
                </a:lnTo>
                <a:lnTo>
                  <a:pt x="31553" y="169361"/>
                </a:lnTo>
                <a:lnTo>
                  <a:pt x="31058" y="152499"/>
                </a:lnTo>
                <a:lnTo>
                  <a:pt x="30543" y="134818"/>
                </a:lnTo>
                <a:lnTo>
                  <a:pt x="30113" y="119773"/>
                </a:lnTo>
                <a:lnTo>
                  <a:pt x="29870" y="110820"/>
                </a:lnTo>
                <a:lnTo>
                  <a:pt x="29730" y="105092"/>
                </a:lnTo>
                <a:lnTo>
                  <a:pt x="31292" y="1006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20986" y="4510267"/>
            <a:ext cx="160616" cy="258025"/>
          </a:xfrm>
          <a:custGeom>
            <a:avLst/>
            <a:gdLst/>
            <a:ahLst/>
            <a:cxnLst/>
            <a:rect l="l" t="t" r="r" b="b"/>
            <a:pathLst>
              <a:path w="160616" h="258025">
                <a:moveTo>
                  <a:pt x="160616" y="74802"/>
                </a:moveTo>
                <a:lnTo>
                  <a:pt x="160461" y="69945"/>
                </a:lnTo>
                <a:lnTo>
                  <a:pt x="158164" y="55728"/>
                </a:lnTo>
                <a:lnTo>
                  <a:pt x="153324" y="42542"/>
                </a:lnTo>
                <a:lnTo>
                  <a:pt x="146210" y="30654"/>
                </a:lnTo>
                <a:lnTo>
                  <a:pt x="137086" y="20329"/>
                </a:lnTo>
                <a:lnTo>
                  <a:pt x="126219" y="11835"/>
                </a:lnTo>
                <a:lnTo>
                  <a:pt x="113877" y="5437"/>
                </a:lnTo>
                <a:lnTo>
                  <a:pt x="100323" y="1403"/>
                </a:lnTo>
                <a:lnTo>
                  <a:pt x="85826" y="0"/>
                </a:lnTo>
                <a:lnTo>
                  <a:pt x="79541" y="261"/>
                </a:lnTo>
                <a:lnTo>
                  <a:pt x="66680" y="2481"/>
                </a:lnTo>
                <a:lnTo>
                  <a:pt x="54670" y="6794"/>
                </a:lnTo>
                <a:lnTo>
                  <a:pt x="43713" y="12992"/>
                </a:lnTo>
                <a:lnTo>
                  <a:pt x="43713" y="215"/>
                </a:lnTo>
                <a:lnTo>
                  <a:pt x="0" y="215"/>
                </a:lnTo>
                <a:lnTo>
                  <a:pt x="0" y="258025"/>
                </a:lnTo>
                <a:lnTo>
                  <a:pt x="43713" y="258025"/>
                </a:lnTo>
                <a:lnTo>
                  <a:pt x="43713" y="136626"/>
                </a:lnTo>
                <a:lnTo>
                  <a:pt x="48727" y="139770"/>
                </a:lnTo>
                <a:lnTo>
                  <a:pt x="60203" y="145116"/>
                </a:lnTo>
                <a:lnTo>
                  <a:pt x="72636" y="148477"/>
                </a:lnTo>
                <a:lnTo>
                  <a:pt x="85826" y="149644"/>
                </a:lnTo>
                <a:lnTo>
                  <a:pt x="90713" y="149486"/>
                </a:lnTo>
                <a:lnTo>
                  <a:pt x="104924" y="147182"/>
                </a:lnTo>
                <a:lnTo>
                  <a:pt x="118103" y="142335"/>
                </a:lnTo>
                <a:lnTo>
                  <a:pt x="129985" y="135212"/>
                </a:lnTo>
                <a:lnTo>
                  <a:pt x="140303" y="126081"/>
                </a:lnTo>
                <a:lnTo>
                  <a:pt x="148791" y="115208"/>
                </a:lnTo>
                <a:lnTo>
                  <a:pt x="155183" y="102859"/>
                </a:lnTo>
                <a:lnTo>
                  <a:pt x="159214" y="89302"/>
                </a:lnTo>
                <a:lnTo>
                  <a:pt x="160616" y="748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413955" y="4510892"/>
            <a:ext cx="267995" cy="257403"/>
          </a:xfrm>
          <a:custGeom>
            <a:avLst/>
            <a:gdLst/>
            <a:ahLst/>
            <a:cxnLst/>
            <a:rect l="l" t="t" r="r" b="b"/>
            <a:pathLst>
              <a:path w="267995" h="257403">
                <a:moveTo>
                  <a:pt x="181140" y="96024"/>
                </a:moveTo>
                <a:lnTo>
                  <a:pt x="181140" y="43700"/>
                </a:lnTo>
                <a:lnTo>
                  <a:pt x="267995" y="43700"/>
                </a:lnTo>
                <a:lnTo>
                  <a:pt x="267995" y="0"/>
                </a:lnTo>
                <a:lnTo>
                  <a:pt x="0" y="0"/>
                </a:lnTo>
                <a:lnTo>
                  <a:pt x="0" y="257403"/>
                </a:lnTo>
                <a:lnTo>
                  <a:pt x="43713" y="257403"/>
                </a:lnTo>
                <a:lnTo>
                  <a:pt x="43713" y="139712"/>
                </a:lnTo>
                <a:lnTo>
                  <a:pt x="111810" y="139712"/>
                </a:lnTo>
                <a:lnTo>
                  <a:pt x="111810" y="96024"/>
                </a:lnTo>
                <a:lnTo>
                  <a:pt x="43713" y="96024"/>
                </a:lnTo>
                <a:lnTo>
                  <a:pt x="43713" y="43700"/>
                </a:lnTo>
                <a:lnTo>
                  <a:pt x="137414" y="43700"/>
                </a:lnTo>
                <a:lnTo>
                  <a:pt x="137414" y="257403"/>
                </a:lnTo>
                <a:lnTo>
                  <a:pt x="181140" y="257403"/>
                </a:lnTo>
                <a:lnTo>
                  <a:pt x="181140" y="139712"/>
                </a:lnTo>
                <a:lnTo>
                  <a:pt x="249212" y="139712"/>
                </a:lnTo>
                <a:lnTo>
                  <a:pt x="249212" y="96024"/>
                </a:lnTo>
                <a:lnTo>
                  <a:pt x="181140" y="960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125181" y="4319965"/>
            <a:ext cx="71183" cy="87236"/>
          </a:xfrm>
          <a:custGeom>
            <a:avLst/>
            <a:gdLst/>
            <a:ahLst/>
            <a:cxnLst/>
            <a:rect l="l" t="t" r="r" b="b"/>
            <a:pathLst>
              <a:path w="71183" h="87236">
                <a:moveTo>
                  <a:pt x="53695" y="33604"/>
                </a:moveTo>
                <a:lnTo>
                  <a:pt x="48133" y="37922"/>
                </a:lnTo>
                <a:lnTo>
                  <a:pt x="43040" y="41897"/>
                </a:lnTo>
                <a:lnTo>
                  <a:pt x="36487" y="44107"/>
                </a:lnTo>
                <a:lnTo>
                  <a:pt x="28613" y="44488"/>
                </a:lnTo>
                <a:lnTo>
                  <a:pt x="31546" y="29578"/>
                </a:lnTo>
                <a:lnTo>
                  <a:pt x="33223" y="21488"/>
                </a:lnTo>
                <a:lnTo>
                  <a:pt x="33223" y="16840"/>
                </a:lnTo>
                <a:lnTo>
                  <a:pt x="31267" y="14706"/>
                </a:lnTo>
                <a:lnTo>
                  <a:pt x="25958" y="14706"/>
                </a:lnTo>
                <a:lnTo>
                  <a:pt x="22809" y="15544"/>
                </a:lnTo>
                <a:lnTo>
                  <a:pt x="21920" y="77800"/>
                </a:lnTo>
                <a:lnTo>
                  <a:pt x="22720" y="73875"/>
                </a:lnTo>
                <a:lnTo>
                  <a:pt x="26822" y="53733"/>
                </a:lnTo>
                <a:lnTo>
                  <a:pt x="27825" y="53746"/>
                </a:lnTo>
                <a:lnTo>
                  <a:pt x="40900" y="52137"/>
                </a:lnTo>
                <a:lnTo>
                  <a:pt x="52639" y="47341"/>
                </a:lnTo>
                <a:lnTo>
                  <a:pt x="58000" y="43738"/>
                </a:lnTo>
                <a:lnTo>
                  <a:pt x="67369" y="33502"/>
                </a:lnTo>
                <a:lnTo>
                  <a:pt x="71110" y="21705"/>
                </a:lnTo>
                <a:lnTo>
                  <a:pt x="71183" y="19672"/>
                </a:lnTo>
                <a:lnTo>
                  <a:pt x="68395" y="9125"/>
                </a:lnTo>
                <a:lnTo>
                  <a:pt x="57066" y="1420"/>
                </a:lnTo>
                <a:lnTo>
                  <a:pt x="45237" y="0"/>
                </a:lnTo>
                <a:lnTo>
                  <a:pt x="32309" y="1145"/>
                </a:lnTo>
                <a:lnTo>
                  <a:pt x="20107" y="4564"/>
                </a:lnTo>
                <a:lnTo>
                  <a:pt x="26620" y="12357"/>
                </a:lnTo>
                <a:lnTo>
                  <a:pt x="39499" y="10110"/>
                </a:lnTo>
                <a:lnTo>
                  <a:pt x="45910" y="10083"/>
                </a:lnTo>
                <a:lnTo>
                  <a:pt x="49707" y="11188"/>
                </a:lnTo>
                <a:lnTo>
                  <a:pt x="52489" y="13347"/>
                </a:lnTo>
                <a:lnTo>
                  <a:pt x="55130" y="15417"/>
                </a:lnTo>
                <a:lnTo>
                  <a:pt x="56426" y="18084"/>
                </a:lnTo>
                <a:lnTo>
                  <a:pt x="56426" y="28206"/>
                </a:lnTo>
                <a:lnTo>
                  <a:pt x="53695" y="33604"/>
                </a:lnTo>
                <a:close/>
              </a:path>
              <a:path w="71183" h="87236">
                <a:moveTo>
                  <a:pt x="20107" y="4564"/>
                </a:moveTo>
                <a:lnTo>
                  <a:pt x="15138" y="6718"/>
                </a:lnTo>
                <a:lnTo>
                  <a:pt x="5257" y="11480"/>
                </a:lnTo>
                <a:lnTo>
                  <a:pt x="457" y="16700"/>
                </a:lnTo>
                <a:lnTo>
                  <a:pt x="457" y="22656"/>
                </a:lnTo>
                <a:lnTo>
                  <a:pt x="901" y="25933"/>
                </a:lnTo>
                <a:lnTo>
                  <a:pt x="1790" y="28270"/>
                </a:lnTo>
                <a:lnTo>
                  <a:pt x="3200" y="31915"/>
                </a:lnTo>
                <a:lnTo>
                  <a:pt x="5511" y="28740"/>
                </a:lnTo>
                <a:lnTo>
                  <a:pt x="8470" y="24625"/>
                </a:lnTo>
                <a:lnTo>
                  <a:pt x="11734" y="21196"/>
                </a:lnTo>
                <a:lnTo>
                  <a:pt x="15303" y="18453"/>
                </a:lnTo>
                <a:lnTo>
                  <a:pt x="17627" y="21247"/>
                </a:lnTo>
                <a:lnTo>
                  <a:pt x="17703" y="24815"/>
                </a:lnTo>
                <a:lnTo>
                  <a:pt x="17043" y="28130"/>
                </a:lnTo>
                <a:lnTo>
                  <a:pt x="14033" y="43091"/>
                </a:lnTo>
                <a:lnTo>
                  <a:pt x="10172" y="41833"/>
                </a:lnTo>
                <a:lnTo>
                  <a:pt x="6794" y="40043"/>
                </a:lnTo>
                <a:lnTo>
                  <a:pt x="3987" y="37731"/>
                </a:lnTo>
                <a:lnTo>
                  <a:pt x="1460" y="35636"/>
                </a:lnTo>
                <a:lnTo>
                  <a:pt x="571" y="38785"/>
                </a:lnTo>
                <a:lnTo>
                  <a:pt x="0" y="42290"/>
                </a:lnTo>
                <a:lnTo>
                  <a:pt x="0" y="48450"/>
                </a:lnTo>
                <a:lnTo>
                  <a:pt x="7759" y="51117"/>
                </a:lnTo>
                <a:lnTo>
                  <a:pt x="12255" y="52273"/>
                </a:lnTo>
                <a:lnTo>
                  <a:pt x="7404" y="76377"/>
                </a:lnTo>
                <a:lnTo>
                  <a:pt x="6502" y="81102"/>
                </a:lnTo>
                <a:lnTo>
                  <a:pt x="6375" y="85051"/>
                </a:lnTo>
                <a:lnTo>
                  <a:pt x="7620" y="87236"/>
                </a:lnTo>
                <a:lnTo>
                  <a:pt x="14147" y="87236"/>
                </a:lnTo>
                <a:lnTo>
                  <a:pt x="17564" y="86309"/>
                </a:lnTo>
                <a:lnTo>
                  <a:pt x="21272" y="84467"/>
                </a:lnTo>
                <a:lnTo>
                  <a:pt x="22288" y="81775"/>
                </a:lnTo>
                <a:lnTo>
                  <a:pt x="21818" y="79133"/>
                </a:lnTo>
                <a:lnTo>
                  <a:pt x="21920" y="77800"/>
                </a:lnTo>
                <a:lnTo>
                  <a:pt x="22809" y="15544"/>
                </a:lnTo>
                <a:lnTo>
                  <a:pt x="18021" y="17322"/>
                </a:lnTo>
                <a:lnTo>
                  <a:pt x="15519" y="18262"/>
                </a:lnTo>
                <a:lnTo>
                  <a:pt x="26620" y="12357"/>
                </a:lnTo>
                <a:lnTo>
                  <a:pt x="20107" y="4564"/>
                </a:lnTo>
                <a:close/>
              </a:path>
            </a:pathLst>
          </a:custGeom>
          <a:solidFill>
            <a:srgbClr val="FFCC0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196951" y="4319371"/>
            <a:ext cx="200901" cy="81699"/>
          </a:xfrm>
          <a:custGeom>
            <a:avLst/>
            <a:gdLst/>
            <a:ahLst/>
            <a:cxnLst/>
            <a:rect l="l" t="t" r="r" b="b"/>
            <a:pathLst>
              <a:path w="200901" h="81699">
                <a:moveTo>
                  <a:pt x="86220" y="57797"/>
                </a:moveTo>
                <a:lnTo>
                  <a:pt x="85115" y="63258"/>
                </a:lnTo>
                <a:lnTo>
                  <a:pt x="83477" y="71640"/>
                </a:lnTo>
                <a:lnTo>
                  <a:pt x="83286" y="75095"/>
                </a:lnTo>
                <a:lnTo>
                  <a:pt x="83286" y="79298"/>
                </a:lnTo>
                <a:lnTo>
                  <a:pt x="85915" y="81699"/>
                </a:lnTo>
                <a:lnTo>
                  <a:pt x="90500" y="81699"/>
                </a:lnTo>
                <a:lnTo>
                  <a:pt x="94284" y="81114"/>
                </a:lnTo>
                <a:lnTo>
                  <a:pt x="96875" y="79895"/>
                </a:lnTo>
                <a:lnTo>
                  <a:pt x="98056" y="77139"/>
                </a:lnTo>
                <a:lnTo>
                  <a:pt x="98056" y="75628"/>
                </a:lnTo>
                <a:lnTo>
                  <a:pt x="98793" y="72377"/>
                </a:lnTo>
                <a:lnTo>
                  <a:pt x="102298" y="65404"/>
                </a:lnTo>
                <a:lnTo>
                  <a:pt x="105219" y="59613"/>
                </a:lnTo>
                <a:lnTo>
                  <a:pt x="108699" y="53898"/>
                </a:lnTo>
                <a:lnTo>
                  <a:pt x="112687" y="48425"/>
                </a:lnTo>
                <a:lnTo>
                  <a:pt x="120243" y="38023"/>
                </a:lnTo>
                <a:lnTo>
                  <a:pt x="124688" y="35852"/>
                </a:lnTo>
                <a:lnTo>
                  <a:pt x="128066" y="35852"/>
                </a:lnTo>
                <a:lnTo>
                  <a:pt x="130530" y="38582"/>
                </a:lnTo>
                <a:lnTo>
                  <a:pt x="133731" y="39357"/>
                </a:lnTo>
                <a:lnTo>
                  <a:pt x="139471" y="34963"/>
                </a:lnTo>
                <a:lnTo>
                  <a:pt x="142163" y="31495"/>
                </a:lnTo>
                <a:lnTo>
                  <a:pt x="142163" y="28397"/>
                </a:lnTo>
                <a:lnTo>
                  <a:pt x="141960" y="27571"/>
                </a:lnTo>
                <a:lnTo>
                  <a:pt x="145808" y="27571"/>
                </a:lnTo>
                <a:lnTo>
                  <a:pt x="144272" y="33248"/>
                </a:lnTo>
                <a:lnTo>
                  <a:pt x="140727" y="47688"/>
                </a:lnTo>
                <a:lnTo>
                  <a:pt x="139278" y="58834"/>
                </a:lnTo>
                <a:lnTo>
                  <a:pt x="139242" y="66522"/>
                </a:lnTo>
                <a:lnTo>
                  <a:pt x="140652" y="71577"/>
                </a:lnTo>
                <a:lnTo>
                  <a:pt x="143408" y="75476"/>
                </a:lnTo>
                <a:lnTo>
                  <a:pt x="146316" y="79603"/>
                </a:lnTo>
                <a:lnTo>
                  <a:pt x="150164" y="81699"/>
                </a:lnTo>
                <a:lnTo>
                  <a:pt x="159842" y="81699"/>
                </a:lnTo>
                <a:lnTo>
                  <a:pt x="165315" y="79578"/>
                </a:lnTo>
                <a:lnTo>
                  <a:pt x="171145" y="75387"/>
                </a:lnTo>
                <a:lnTo>
                  <a:pt x="177292" y="70992"/>
                </a:lnTo>
                <a:lnTo>
                  <a:pt x="180276" y="66903"/>
                </a:lnTo>
                <a:lnTo>
                  <a:pt x="180276" y="62877"/>
                </a:lnTo>
                <a:lnTo>
                  <a:pt x="179755" y="59537"/>
                </a:lnTo>
                <a:lnTo>
                  <a:pt x="178676" y="57569"/>
                </a:lnTo>
                <a:lnTo>
                  <a:pt x="176644" y="53911"/>
                </a:lnTo>
                <a:lnTo>
                  <a:pt x="174891" y="57696"/>
                </a:lnTo>
                <a:lnTo>
                  <a:pt x="173609" y="60401"/>
                </a:lnTo>
                <a:lnTo>
                  <a:pt x="171424" y="62890"/>
                </a:lnTo>
                <a:lnTo>
                  <a:pt x="168363" y="65100"/>
                </a:lnTo>
                <a:lnTo>
                  <a:pt x="165379" y="67233"/>
                </a:lnTo>
                <a:lnTo>
                  <a:pt x="162636" y="68325"/>
                </a:lnTo>
                <a:lnTo>
                  <a:pt x="157378" y="68325"/>
                </a:lnTo>
                <a:lnTo>
                  <a:pt x="154063" y="67259"/>
                </a:lnTo>
                <a:lnTo>
                  <a:pt x="154063" y="58889"/>
                </a:lnTo>
                <a:lnTo>
                  <a:pt x="155075" y="48847"/>
                </a:lnTo>
                <a:lnTo>
                  <a:pt x="158076" y="35413"/>
                </a:lnTo>
                <a:lnTo>
                  <a:pt x="159994" y="28524"/>
                </a:lnTo>
                <a:lnTo>
                  <a:pt x="160299" y="27571"/>
                </a:lnTo>
                <a:lnTo>
                  <a:pt x="190982" y="27571"/>
                </a:lnTo>
                <a:lnTo>
                  <a:pt x="193929" y="26936"/>
                </a:lnTo>
                <a:lnTo>
                  <a:pt x="197497" y="24231"/>
                </a:lnTo>
                <a:lnTo>
                  <a:pt x="198856" y="21666"/>
                </a:lnTo>
                <a:lnTo>
                  <a:pt x="199796" y="17729"/>
                </a:lnTo>
                <a:lnTo>
                  <a:pt x="200901" y="13271"/>
                </a:lnTo>
                <a:lnTo>
                  <a:pt x="196811" y="15303"/>
                </a:lnTo>
                <a:lnTo>
                  <a:pt x="194691" y="16357"/>
                </a:lnTo>
                <a:lnTo>
                  <a:pt x="191439" y="16890"/>
                </a:lnTo>
                <a:lnTo>
                  <a:pt x="163906" y="16890"/>
                </a:lnTo>
                <a:lnTo>
                  <a:pt x="166243" y="10744"/>
                </a:lnTo>
                <a:lnTo>
                  <a:pt x="168490" y="6261"/>
                </a:lnTo>
                <a:lnTo>
                  <a:pt x="170624" y="3530"/>
                </a:lnTo>
                <a:lnTo>
                  <a:pt x="173088" y="355"/>
                </a:lnTo>
                <a:lnTo>
                  <a:pt x="169062" y="101"/>
                </a:lnTo>
                <a:lnTo>
                  <a:pt x="161772" y="0"/>
                </a:lnTo>
                <a:lnTo>
                  <a:pt x="158064" y="1155"/>
                </a:lnTo>
                <a:lnTo>
                  <a:pt x="153111" y="5626"/>
                </a:lnTo>
                <a:lnTo>
                  <a:pt x="151104" y="9397"/>
                </a:lnTo>
                <a:lnTo>
                  <a:pt x="149466" y="14998"/>
                </a:lnTo>
                <a:lnTo>
                  <a:pt x="148894" y="16890"/>
                </a:lnTo>
                <a:lnTo>
                  <a:pt x="139458" y="16890"/>
                </a:lnTo>
                <a:lnTo>
                  <a:pt x="135305" y="18630"/>
                </a:lnTo>
                <a:lnTo>
                  <a:pt x="133083" y="20916"/>
                </a:lnTo>
                <a:lnTo>
                  <a:pt x="127304" y="21005"/>
                </a:lnTo>
                <a:lnTo>
                  <a:pt x="121208" y="24510"/>
                </a:lnTo>
                <a:lnTo>
                  <a:pt x="114452" y="31699"/>
                </a:lnTo>
                <a:lnTo>
                  <a:pt x="110185" y="36220"/>
                </a:lnTo>
                <a:lnTo>
                  <a:pt x="105918" y="41998"/>
                </a:lnTo>
                <a:lnTo>
                  <a:pt x="101701" y="48933"/>
                </a:lnTo>
                <a:lnTo>
                  <a:pt x="101968" y="47510"/>
                </a:lnTo>
                <a:lnTo>
                  <a:pt x="104216" y="36855"/>
                </a:lnTo>
                <a:lnTo>
                  <a:pt x="104495" y="33947"/>
                </a:lnTo>
                <a:lnTo>
                  <a:pt x="104495" y="26593"/>
                </a:lnTo>
                <a:lnTo>
                  <a:pt x="100177" y="26111"/>
                </a:lnTo>
                <a:lnTo>
                  <a:pt x="96405" y="26111"/>
                </a:lnTo>
                <a:lnTo>
                  <a:pt x="93395" y="26733"/>
                </a:lnTo>
                <a:lnTo>
                  <a:pt x="89636" y="28028"/>
                </a:lnTo>
                <a:lnTo>
                  <a:pt x="86690" y="29032"/>
                </a:lnTo>
                <a:lnTo>
                  <a:pt x="89484" y="32308"/>
                </a:lnTo>
                <a:lnTo>
                  <a:pt x="89852" y="34861"/>
                </a:lnTo>
                <a:lnTo>
                  <a:pt x="89750" y="36969"/>
                </a:lnTo>
                <a:lnTo>
                  <a:pt x="84582" y="44551"/>
                </a:lnTo>
                <a:lnTo>
                  <a:pt x="79298" y="51028"/>
                </a:lnTo>
                <a:lnTo>
                  <a:pt x="73990" y="56146"/>
                </a:lnTo>
                <a:lnTo>
                  <a:pt x="66776" y="63093"/>
                </a:lnTo>
                <a:lnTo>
                  <a:pt x="62788" y="64541"/>
                </a:lnTo>
                <a:lnTo>
                  <a:pt x="58153" y="64541"/>
                </a:lnTo>
                <a:lnTo>
                  <a:pt x="57772" y="59029"/>
                </a:lnTo>
                <a:lnTo>
                  <a:pt x="57772" y="49606"/>
                </a:lnTo>
                <a:lnTo>
                  <a:pt x="58242" y="44195"/>
                </a:lnTo>
                <a:lnTo>
                  <a:pt x="59182" y="39623"/>
                </a:lnTo>
                <a:lnTo>
                  <a:pt x="60032" y="35382"/>
                </a:lnTo>
                <a:lnTo>
                  <a:pt x="60960" y="30657"/>
                </a:lnTo>
                <a:lnTo>
                  <a:pt x="62318" y="26923"/>
                </a:lnTo>
                <a:lnTo>
                  <a:pt x="64058" y="24269"/>
                </a:lnTo>
                <a:lnTo>
                  <a:pt x="66128" y="21120"/>
                </a:lnTo>
                <a:lnTo>
                  <a:pt x="62357" y="20980"/>
                </a:lnTo>
                <a:lnTo>
                  <a:pt x="54610" y="20916"/>
                </a:lnTo>
                <a:lnTo>
                  <a:pt x="50749" y="22250"/>
                </a:lnTo>
                <a:lnTo>
                  <a:pt x="48831" y="24815"/>
                </a:lnTo>
                <a:lnTo>
                  <a:pt x="36419" y="21048"/>
                </a:lnTo>
                <a:lnTo>
                  <a:pt x="25193" y="22154"/>
                </a:lnTo>
                <a:lnTo>
                  <a:pt x="19507" y="39369"/>
                </a:lnTo>
                <a:lnTo>
                  <a:pt x="22783" y="33908"/>
                </a:lnTo>
                <a:lnTo>
                  <a:pt x="26454" y="31267"/>
                </a:lnTo>
                <a:lnTo>
                  <a:pt x="34505" y="31267"/>
                </a:lnTo>
                <a:lnTo>
                  <a:pt x="39293" y="33032"/>
                </a:lnTo>
                <a:lnTo>
                  <a:pt x="45046" y="36537"/>
                </a:lnTo>
                <a:lnTo>
                  <a:pt x="44297" y="37591"/>
                </a:lnTo>
                <a:lnTo>
                  <a:pt x="30663" y="57094"/>
                </a:lnTo>
                <a:lnTo>
                  <a:pt x="22712" y="65791"/>
                </a:lnTo>
                <a:lnTo>
                  <a:pt x="19012" y="67917"/>
                </a:lnTo>
                <a:lnTo>
                  <a:pt x="14325" y="67932"/>
                </a:lnTo>
                <a:lnTo>
                  <a:pt x="14325" y="52057"/>
                </a:lnTo>
                <a:lnTo>
                  <a:pt x="15196" y="27982"/>
                </a:lnTo>
                <a:lnTo>
                  <a:pt x="9918" y="33540"/>
                </a:lnTo>
                <a:lnTo>
                  <a:pt x="3385" y="44606"/>
                </a:lnTo>
                <a:lnTo>
                  <a:pt x="275" y="57035"/>
                </a:lnTo>
                <a:lnTo>
                  <a:pt x="0" y="62331"/>
                </a:lnTo>
                <a:lnTo>
                  <a:pt x="0" y="67944"/>
                </a:lnTo>
                <a:lnTo>
                  <a:pt x="1181" y="72580"/>
                </a:lnTo>
                <a:lnTo>
                  <a:pt x="3517" y="76060"/>
                </a:lnTo>
                <a:lnTo>
                  <a:pt x="6045" y="79794"/>
                </a:lnTo>
                <a:lnTo>
                  <a:pt x="9499" y="81699"/>
                </a:lnTo>
                <a:lnTo>
                  <a:pt x="19011" y="81699"/>
                </a:lnTo>
                <a:lnTo>
                  <a:pt x="24828" y="78473"/>
                </a:lnTo>
                <a:lnTo>
                  <a:pt x="31546" y="71843"/>
                </a:lnTo>
                <a:lnTo>
                  <a:pt x="35953" y="67475"/>
                </a:lnTo>
                <a:lnTo>
                  <a:pt x="39903" y="62420"/>
                </a:lnTo>
                <a:lnTo>
                  <a:pt x="43370" y="56768"/>
                </a:lnTo>
                <a:lnTo>
                  <a:pt x="43370" y="74536"/>
                </a:lnTo>
                <a:lnTo>
                  <a:pt x="50368" y="78003"/>
                </a:lnTo>
                <a:lnTo>
                  <a:pt x="62547" y="78003"/>
                </a:lnTo>
                <a:lnTo>
                  <a:pt x="69684" y="74231"/>
                </a:lnTo>
                <a:lnTo>
                  <a:pt x="78079" y="66459"/>
                </a:lnTo>
                <a:lnTo>
                  <a:pt x="80911" y="63842"/>
                </a:lnTo>
                <a:lnTo>
                  <a:pt x="83604" y="60883"/>
                </a:lnTo>
                <a:lnTo>
                  <a:pt x="86220" y="57797"/>
                </a:lnTo>
                <a:close/>
              </a:path>
              <a:path w="200901" h="81699">
                <a:moveTo>
                  <a:pt x="16078" y="45110"/>
                </a:moveTo>
                <a:lnTo>
                  <a:pt x="19507" y="39369"/>
                </a:lnTo>
                <a:lnTo>
                  <a:pt x="25193" y="22154"/>
                </a:lnTo>
                <a:lnTo>
                  <a:pt x="15196" y="27982"/>
                </a:lnTo>
                <a:lnTo>
                  <a:pt x="14325" y="52057"/>
                </a:lnTo>
                <a:lnTo>
                  <a:pt x="16078" y="45110"/>
                </a:lnTo>
                <a:close/>
              </a:path>
            </a:pathLst>
          </a:custGeom>
          <a:solidFill>
            <a:srgbClr val="FFCC0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11454" y="4345141"/>
            <a:ext cx="21526" cy="73164"/>
          </a:xfrm>
          <a:custGeom>
            <a:avLst/>
            <a:gdLst/>
            <a:ahLst/>
            <a:cxnLst/>
            <a:rect l="l" t="t" r="r" b="b"/>
            <a:pathLst>
              <a:path w="21526" h="73164">
                <a:moveTo>
                  <a:pt x="14617" y="26035"/>
                </a:moveTo>
                <a:lnTo>
                  <a:pt x="16611" y="20789"/>
                </a:lnTo>
                <a:lnTo>
                  <a:pt x="21526" y="0"/>
                </a:lnTo>
                <a:lnTo>
                  <a:pt x="14566" y="3086"/>
                </a:lnTo>
                <a:lnTo>
                  <a:pt x="14617" y="36283"/>
                </a:lnTo>
                <a:lnTo>
                  <a:pt x="14617" y="26035"/>
                </a:lnTo>
                <a:close/>
              </a:path>
              <a:path w="21526" h="73164">
                <a:moveTo>
                  <a:pt x="119367" y="14325"/>
                </a:moveTo>
                <a:lnTo>
                  <a:pt x="120815" y="13817"/>
                </a:lnTo>
                <a:lnTo>
                  <a:pt x="123469" y="12903"/>
                </a:lnTo>
                <a:lnTo>
                  <a:pt x="125653" y="10452"/>
                </a:lnTo>
                <a:lnTo>
                  <a:pt x="127520" y="6350"/>
                </a:lnTo>
                <a:lnTo>
                  <a:pt x="129286" y="2413"/>
                </a:lnTo>
                <a:lnTo>
                  <a:pt x="125095" y="3390"/>
                </a:lnTo>
                <a:lnTo>
                  <a:pt x="121551" y="4216"/>
                </a:lnTo>
                <a:lnTo>
                  <a:pt x="115836" y="4622"/>
                </a:lnTo>
                <a:lnTo>
                  <a:pt x="93268" y="4622"/>
                </a:lnTo>
                <a:lnTo>
                  <a:pt x="94970" y="-3898"/>
                </a:lnTo>
                <a:lnTo>
                  <a:pt x="100388" y="-20395"/>
                </a:lnTo>
                <a:lnTo>
                  <a:pt x="108029" y="-26726"/>
                </a:lnTo>
                <a:lnTo>
                  <a:pt x="111264" y="-26796"/>
                </a:lnTo>
                <a:lnTo>
                  <a:pt x="113931" y="-26123"/>
                </a:lnTo>
                <a:lnTo>
                  <a:pt x="115176" y="-20815"/>
                </a:lnTo>
                <a:lnTo>
                  <a:pt x="115849" y="-18021"/>
                </a:lnTo>
                <a:lnTo>
                  <a:pt x="118313" y="-19456"/>
                </a:lnTo>
                <a:lnTo>
                  <a:pt x="123418" y="-22428"/>
                </a:lnTo>
                <a:lnTo>
                  <a:pt x="125806" y="-25120"/>
                </a:lnTo>
                <a:lnTo>
                  <a:pt x="125806" y="-29768"/>
                </a:lnTo>
                <a:lnTo>
                  <a:pt x="125095" y="-32384"/>
                </a:lnTo>
                <a:lnTo>
                  <a:pt x="121742" y="-34556"/>
                </a:lnTo>
                <a:lnTo>
                  <a:pt x="119354" y="-36093"/>
                </a:lnTo>
                <a:lnTo>
                  <a:pt x="116459" y="-36880"/>
                </a:lnTo>
                <a:lnTo>
                  <a:pt x="105321" y="-36880"/>
                </a:lnTo>
                <a:lnTo>
                  <a:pt x="98056" y="-33591"/>
                </a:lnTo>
                <a:lnTo>
                  <a:pt x="91617" y="-27089"/>
                </a:lnTo>
                <a:lnTo>
                  <a:pt x="85380" y="-17849"/>
                </a:lnTo>
                <a:lnTo>
                  <a:pt x="80953" y="-4577"/>
                </a:lnTo>
                <a:lnTo>
                  <a:pt x="80378" y="-1892"/>
                </a:lnTo>
                <a:lnTo>
                  <a:pt x="79082" y="4622"/>
                </a:lnTo>
                <a:lnTo>
                  <a:pt x="73380" y="4622"/>
                </a:lnTo>
                <a:lnTo>
                  <a:pt x="69875" y="5308"/>
                </a:lnTo>
                <a:lnTo>
                  <a:pt x="67068" y="7404"/>
                </a:lnTo>
                <a:lnTo>
                  <a:pt x="65709" y="9550"/>
                </a:lnTo>
                <a:lnTo>
                  <a:pt x="62128" y="8801"/>
                </a:lnTo>
                <a:lnTo>
                  <a:pt x="58610" y="7366"/>
                </a:lnTo>
                <a:lnTo>
                  <a:pt x="55219" y="5105"/>
                </a:lnTo>
                <a:lnTo>
                  <a:pt x="49517" y="-2832"/>
                </a:lnTo>
                <a:lnTo>
                  <a:pt x="42265" y="-7213"/>
                </a:lnTo>
                <a:lnTo>
                  <a:pt x="33655" y="-7924"/>
                </a:lnTo>
                <a:lnTo>
                  <a:pt x="30391" y="-5232"/>
                </a:lnTo>
                <a:lnTo>
                  <a:pt x="29705" y="-1206"/>
                </a:lnTo>
                <a:lnTo>
                  <a:pt x="29489" y="0"/>
                </a:lnTo>
                <a:lnTo>
                  <a:pt x="21526" y="0"/>
                </a:lnTo>
                <a:lnTo>
                  <a:pt x="16611" y="20789"/>
                </a:lnTo>
                <a:lnTo>
                  <a:pt x="20675" y="16078"/>
                </a:lnTo>
                <a:lnTo>
                  <a:pt x="24650" y="11442"/>
                </a:lnTo>
                <a:lnTo>
                  <a:pt x="29019" y="9194"/>
                </a:lnTo>
                <a:lnTo>
                  <a:pt x="34061" y="9182"/>
                </a:lnTo>
                <a:lnTo>
                  <a:pt x="37414" y="9588"/>
                </a:lnTo>
                <a:lnTo>
                  <a:pt x="41808" y="12407"/>
                </a:lnTo>
                <a:lnTo>
                  <a:pt x="44234" y="13271"/>
                </a:lnTo>
                <a:lnTo>
                  <a:pt x="45110" y="17386"/>
                </a:lnTo>
                <a:lnTo>
                  <a:pt x="45110" y="26873"/>
                </a:lnTo>
                <a:lnTo>
                  <a:pt x="43192" y="33248"/>
                </a:lnTo>
                <a:lnTo>
                  <a:pt x="39420" y="38531"/>
                </a:lnTo>
                <a:lnTo>
                  <a:pt x="35763" y="43649"/>
                </a:lnTo>
                <a:lnTo>
                  <a:pt x="31572" y="46139"/>
                </a:lnTo>
                <a:lnTo>
                  <a:pt x="23126" y="46139"/>
                </a:lnTo>
                <a:lnTo>
                  <a:pt x="20307" y="44894"/>
                </a:lnTo>
                <a:lnTo>
                  <a:pt x="18059" y="42316"/>
                </a:lnTo>
                <a:lnTo>
                  <a:pt x="15760" y="39649"/>
                </a:lnTo>
                <a:lnTo>
                  <a:pt x="14617" y="36283"/>
                </a:lnTo>
                <a:lnTo>
                  <a:pt x="14566" y="3086"/>
                </a:lnTo>
                <a:lnTo>
                  <a:pt x="8737" y="9169"/>
                </a:lnTo>
                <a:lnTo>
                  <a:pt x="2946" y="15227"/>
                </a:lnTo>
                <a:lnTo>
                  <a:pt x="0" y="22517"/>
                </a:lnTo>
                <a:lnTo>
                  <a:pt x="0" y="38138"/>
                </a:lnTo>
                <a:lnTo>
                  <a:pt x="2324" y="44234"/>
                </a:lnTo>
                <a:lnTo>
                  <a:pt x="6908" y="48907"/>
                </a:lnTo>
                <a:lnTo>
                  <a:pt x="11518" y="53555"/>
                </a:lnTo>
                <a:lnTo>
                  <a:pt x="17513" y="55930"/>
                </a:lnTo>
                <a:lnTo>
                  <a:pt x="24765" y="55930"/>
                </a:lnTo>
                <a:lnTo>
                  <a:pt x="37163" y="53393"/>
                </a:lnTo>
                <a:lnTo>
                  <a:pt x="47985" y="45817"/>
                </a:lnTo>
                <a:lnTo>
                  <a:pt x="56346" y="33637"/>
                </a:lnTo>
                <a:lnTo>
                  <a:pt x="59398" y="21202"/>
                </a:lnTo>
                <a:lnTo>
                  <a:pt x="62966" y="19456"/>
                </a:lnTo>
                <a:lnTo>
                  <a:pt x="66459" y="20091"/>
                </a:lnTo>
                <a:lnTo>
                  <a:pt x="69811" y="20243"/>
                </a:lnTo>
                <a:lnTo>
                  <a:pt x="74066" y="19900"/>
                </a:lnTo>
                <a:lnTo>
                  <a:pt x="76161" y="19392"/>
                </a:lnTo>
                <a:lnTo>
                  <a:pt x="68770" y="56426"/>
                </a:lnTo>
                <a:lnTo>
                  <a:pt x="67627" y="62166"/>
                </a:lnTo>
                <a:lnTo>
                  <a:pt x="67081" y="66217"/>
                </a:lnTo>
                <a:lnTo>
                  <a:pt x="67081" y="73050"/>
                </a:lnTo>
                <a:lnTo>
                  <a:pt x="69418" y="75565"/>
                </a:lnTo>
                <a:lnTo>
                  <a:pt x="75387" y="75565"/>
                </a:lnTo>
                <a:lnTo>
                  <a:pt x="78117" y="74993"/>
                </a:lnTo>
                <a:lnTo>
                  <a:pt x="81686" y="73812"/>
                </a:lnTo>
                <a:lnTo>
                  <a:pt x="82880" y="70789"/>
                </a:lnTo>
                <a:lnTo>
                  <a:pt x="81851" y="68084"/>
                </a:lnTo>
                <a:lnTo>
                  <a:pt x="81851" y="63525"/>
                </a:lnTo>
                <a:lnTo>
                  <a:pt x="82270" y="60032"/>
                </a:lnTo>
                <a:lnTo>
                  <a:pt x="83058" y="56070"/>
                </a:lnTo>
                <a:lnTo>
                  <a:pt x="91186" y="15011"/>
                </a:lnTo>
                <a:lnTo>
                  <a:pt x="116065" y="15011"/>
                </a:lnTo>
                <a:lnTo>
                  <a:pt x="119367" y="14325"/>
                </a:lnTo>
                <a:close/>
              </a:path>
            </a:pathLst>
          </a:custGeom>
          <a:solidFill>
            <a:srgbClr val="FFCC0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2873387" y="4325080"/>
            <a:ext cx="3689392" cy="1160202"/>
          </a:xfrm>
          <a:prstGeom prst="rect">
            <a:avLst/>
          </a:prstGeom>
        </p:spPr>
        <p:txBody>
          <a:bodyPr wrap="square" lIns="0" tIns="25019" rIns="0" bIns="0" rtlCol="0">
            <a:noAutofit/>
          </a:bodyPr>
          <a:lstStyle/>
          <a:p>
            <a:pPr marL="12712" marR="53201">
              <a:lnSpc>
                <a:spcPts val="3940"/>
              </a:lnSpc>
            </a:pPr>
            <a:r>
              <a:rPr sz="4150" b="1" spc="94" dirty="0">
                <a:solidFill>
                  <a:srgbClr val="383739"/>
                </a:solidFill>
                <a:latin typeface="Times New Roman"/>
                <a:cs typeface="Times New Roman"/>
              </a:rPr>
              <a:t>PSFF 2019</a:t>
            </a:r>
            <a:endParaRPr sz="4150">
              <a:latin typeface="Times New Roman"/>
              <a:cs typeface="Times New Roman"/>
            </a:endParaRPr>
          </a:p>
          <a:p>
            <a:pPr marL="12700">
              <a:lnSpc>
                <a:spcPts val="3090"/>
              </a:lnSpc>
            </a:pPr>
            <a:r>
              <a:rPr sz="2800" spc="0" dirty="0">
                <a:solidFill>
                  <a:srgbClr val="383739"/>
                </a:solidFill>
                <a:latin typeface="Times New Roman"/>
                <a:cs typeface="Times New Roman"/>
              </a:rPr>
              <a:t>FESTIVAL PROPOSAL</a:t>
            </a:r>
            <a:endParaRPr sz="2800">
              <a:latin typeface="Times New Roman"/>
              <a:cs typeface="Times New Roman"/>
            </a:endParaRPr>
          </a:p>
          <a:p>
            <a:pPr marL="12700" marR="53201">
              <a:lnSpc>
                <a:spcPct val="95825"/>
              </a:lnSpc>
              <a:spcBef>
                <a:spcPts val="235"/>
              </a:spcBef>
            </a:pPr>
            <a:r>
              <a:rPr sz="1400" spc="-107" dirty="0">
                <a:solidFill>
                  <a:srgbClr val="383739"/>
                </a:solidFill>
                <a:latin typeface="Times New Roman"/>
                <a:cs typeface="Times New Roman"/>
              </a:rPr>
              <a:t>BY TLM  EVENT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893329" y="1715841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59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5386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94486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71931" y="2143048"/>
            <a:ext cx="2227719" cy="22386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31413" y="2143048"/>
            <a:ext cx="2227706" cy="22378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1931" y="4496219"/>
            <a:ext cx="2227719" cy="22385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31413" y="4496219"/>
            <a:ext cx="2227681" cy="22385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0615" y="806525"/>
            <a:ext cx="2773362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97" dirty="0">
                <a:solidFill>
                  <a:srgbClr val="404042"/>
                </a:solidFill>
                <a:latin typeface="Times New Roman"/>
                <a:cs typeface="Times New Roman"/>
              </a:rPr>
              <a:t>CHAPTER 4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273" dirty="0">
                <a:solidFill>
                  <a:srgbClr val="404042"/>
                </a:solidFill>
                <a:latin typeface="Times New Roman"/>
                <a:cs typeface="Times New Roman"/>
              </a:rPr>
              <a:t>FESTIVAL EATERIES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9222" y="6996516"/>
            <a:ext cx="2975292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59" dirty="0">
                <a:solidFill>
                  <a:srgbClr val="404042"/>
                </a:solidFill>
                <a:latin typeface="Times New Roman"/>
                <a:cs typeface="Times New Roman"/>
              </a:rPr>
              <a:t>Mainland Delicacies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9222" y="7497651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16422" y="7497651"/>
            <a:ext cx="5143369" cy="175259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20320" marR="377">
              <a:lnSpc>
                <a:spcPts val="2095"/>
              </a:lnSpc>
            </a:pPr>
            <a:r>
              <a:rPr sz="2000" spc="67" dirty="0">
                <a:solidFill>
                  <a:srgbClr val="57585B"/>
                </a:solidFill>
                <a:latin typeface="Times New Roman"/>
                <a:cs typeface="Times New Roman"/>
              </a:rPr>
              <a:t>The well sought-after  vendors from mainland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</a:pPr>
            <a:r>
              <a:rPr sz="2000" spc="64" dirty="0">
                <a:solidFill>
                  <a:srgbClr val="57585B"/>
                </a:solidFill>
                <a:latin typeface="Times New Roman"/>
                <a:cs typeface="Times New Roman"/>
              </a:rPr>
              <a:t>will crossover to island for two days</a:t>
            </a:r>
            <a:endParaRPr sz="2000">
              <a:latin typeface="Times New Roman"/>
              <a:cs typeface="Times New Roman"/>
            </a:endParaRPr>
          </a:p>
          <a:p>
            <a:pPr marL="12700" indent="7620">
              <a:lnSpc>
                <a:spcPct val="96687"/>
              </a:lnSpc>
              <a:spcBef>
                <a:spcPts val="20"/>
              </a:spcBef>
            </a:pP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Uncoverin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2000" spc="1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2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fascinatin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2000" spc="28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foo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2000" spc="16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25" dirty="0">
                <a:solidFill>
                  <a:srgbClr val="57585B"/>
                </a:solidFill>
                <a:latin typeface="Times New Roman"/>
                <a:cs typeface="Times New Roman"/>
              </a:rPr>
              <a:t>landscap</a:t>
            </a:r>
            <a:r>
              <a:rPr sz="2000" spc="61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6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of </a:t>
            </a:r>
            <a:r>
              <a:rPr sz="2000" spc="114" dirty="0">
                <a:solidFill>
                  <a:srgbClr val="57585B"/>
                </a:solidFill>
                <a:latin typeface="Times New Roman"/>
                <a:cs typeface="Times New Roman"/>
              </a:rPr>
              <a:t>mainland</a:t>
            </a:r>
            <a:endParaRPr sz="2000">
              <a:latin typeface="Times New Roman"/>
              <a:cs typeface="Times New Roman"/>
            </a:endParaRPr>
          </a:p>
          <a:p>
            <a:pPr marL="12700" marR="249427" indent="7620">
              <a:lnSpc>
                <a:spcPct val="96687"/>
              </a:lnSpc>
            </a:pPr>
            <a:r>
              <a:rPr sz="2000" spc="72" dirty="0">
                <a:solidFill>
                  <a:srgbClr val="57585B"/>
                </a:solidFill>
                <a:latin typeface="Times New Roman"/>
                <a:cs typeface="Times New Roman"/>
              </a:rPr>
              <a:t>Jumping fork into a wide variety of alluring mainland delicacies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9222" y="8086931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9222" y="8676211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29" y="1576141"/>
            <a:ext cx="580135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6" y="10003062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6" y="10003062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893329" y="1715841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59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5386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94486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71931" y="2143048"/>
            <a:ext cx="2226132" cy="22370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22917" y="2143048"/>
            <a:ext cx="2226132" cy="22370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1931" y="4497806"/>
            <a:ext cx="2226132" cy="22370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22917" y="4497806"/>
            <a:ext cx="2226119" cy="22370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0615" y="806525"/>
            <a:ext cx="1373505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97" dirty="0">
                <a:solidFill>
                  <a:srgbClr val="404042"/>
                </a:solidFill>
                <a:latin typeface="Times New Roman"/>
                <a:cs typeface="Times New Roman"/>
              </a:rPr>
              <a:t>CHAPTER 4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296" dirty="0">
                <a:solidFill>
                  <a:srgbClr val="404042"/>
                </a:solidFill>
                <a:latin typeface="Times New Roman"/>
                <a:cs typeface="Times New Roman"/>
              </a:rPr>
              <a:t>FESTIVAL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44595" y="1105563"/>
            <a:ext cx="1409382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68" dirty="0">
                <a:solidFill>
                  <a:srgbClr val="404042"/>
                </a:solidFill>
                <a:latin typeface="Times New Roman"/>
                <a:cs typeface="Times New Roman"/>
              </a:rPr>
              <a:t>EATERIES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9222" y="6996516"/>
            <a:ext cx="2996247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60" dirty="0">
                <a:solidFill>
                  <a:srgbClr val="404042"/>
                </a:solidFill>
                <a:latin typeface="Times New Roman"/>
                <a:cs typeface="Times New Roman"/>
              </a:rPr>
              <a:t>Balik Pulau Eateries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9222" y="7497651"/>
            <a:ext cx="141731" cy="57403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16422" y="7497651"/>
            <a:ext cx="5805293" cy="145795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20320" marR="43811">
              <a:lnSpc>
                <a:spcPts val="2095"/>
              </a:lnSpc>
            </a:pPr>
            <a:r>
              <a:rPr sz="2000" spc="68" dirty="0">
                <a:solidFill>
                  <a:srgbClr val="57585B"/>
                </a:solidFill>
                <a:latin typeface="Times New Roman"/>
                <a:cs typeface="Times New Roman"/>
              </a:rPr>
              <a:t>Delicacies from the west of Penang</a:t>
            </a:r>
            <a:endParaRPr sz="2000">
              <a:latin typeface="Times New Roman"/>
              <a:cs typeface="Times New Roman"/>
            </a:endParaRPr>
          </a:p>
          <a:p>
            <a:pPr marL="20320">
              <a:lnSpc>
                <a:spcPct val="95825"/>
              </a:lnSpc>
            </a:pPr>
            <a:r>
              <a:rPr sz="2000" spc="64" dirty="0">
                <a:solidFill>
                  <a:srgbClr val="57585B"/>
                </a:solidFill>
                <a:latin typeface="Times New Roman"/>
                <a:cs typeface="Times New Roman"/>
              </a:rPr>
              <a:t>Visitors can ﬁnd well-known vendors from the rural</a:t>
            </a:r>
            <a:endParaRPr sz="2000">
              <a:latin typeface="Times New Roman"/>
              <a:cs typeface="Times New Roman"/>
            </a:endParaRPr>
          </a:p>
          <a:p>
            <a:pPr marL="12700" marR="43811">
              <a:lnSpc>
                <a:spcPct val="95825"/>
              </a:lnSpc>
              <a:spcBef>
                <a:spcPts val="20"/>
              </a:spcBef>
            </a:pPr>
            <a:r>
              <a:rPr sz="2000" spc="48" dirty="0">
                <a:solidFill>
                  <a:srgbClr val="57585B"/>
                </a:solidFill>
                <a:latin typeface="Times New Roman"/>
                <a:cs typeface="Times New Roman"/>
              </a:rPr>
              <a:t>heartland  of Balik Pulau</a:t>
            </a:r>
            <a:endParaRPr sz="2000">
              <a:latin typeface="Times New Roman"/>
              <a:cs typeface="Times New Roman"/>
            </a:endParaRPr>
          </a:p>
          <a:p>
            <a:pPr marL="20320" marR="43811">
              <a:lnSpc>
                <a:spcPct val="95825"/>
              </a:lnSpc>
              <a:spcBef>
                <a:spcPts val="20"/>
              </a:spcBef>
            </a:pPr>
            <a:r>
              <a:rPr sz="2000" spc="53" dirty="0">
                <a:solidFill>
                  <a:srgbClr val="57585B"/>
                </a:solidFill>
                <a:latin typeface="Times New Roman"/>
                <a:cs typeface="Times New Roman"/>
              </a:rPr>
              <a:t>Balik Pulau Satay, Laksa Janggus,  and Balik Pulau</a:t>
            </a:r>
            <a:endParaRPr sz="2000">
              <a:latin typeface="Times New Roman"/>
              <a:cs typeface="Times New Roman"/>
            </a:endParaRPr>
          </a:p>
          <a:p>
            <a:pPr marL="12700" marR="43811">
              <a:lnSpc>
                <a:spcPct val="95825"/>
              </a:lnSpc>
              <a:spcBef>
                <a:spcPts val="20"/>
              </a:spcBef>
            </a:pPr>
            <a:r>
              <a:rPr sz="2000" spc="83" dirty="0">
                <a:solidFill>
                  <a:srgbClr val="57585B"/>
                </a:solidFill>
                <a:latin typeface="Times New Roman"/>
                <a:cs typeface="Times New Roman"/>
              </a:rPr>
              <a:t>Nutmeg Juice and Passion Fruit Juice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9222" y="8381571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29" y="1576141"/>
            <a:ext cx="580135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6" y="10003062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6" y="10003062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93326" y="1715841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65384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94484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84173" y="8395129"/>
            <a:ext cx="5610504" cy="0"/>
          </a:xfrm>
          <a:custGeom>
            <a:avLst/>
            <a:gdLst/>
            <a:ahLst/>
            <a:cxnLst/>
            <a:rect l="l" t="t" r="r" b="b"/>
            <a:pathLst>
              <a:path w="5610504">
                <a:moveTo>
                  <a:pt x="0" y="0"/>
                </a:moveTo>
                <a:lnTo>
                  <a:pt x="5610504" y="0"/>
                </a:lnTo>
              </a:path>
            </a:pathLst>
          </a:custGeom>
          <a:ln w="6350">
            <a:solidFill>
              <a:srgbClr val="57585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80615" y="806525"/>
            <a:ext cx="2773362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97" dirty="0">
                <a:solidFill>
                  <a:srgbClr val="404042"/>
                </a:solidFill>
                <a:latin typeface="Times New Roman"/>
                <a:cs typeface="Times New Roman"/>
              </a:rPr>
              <a:t>CHAPTER 4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273" dirty="0">
                <a:solidFill>
                  <a:srgbClr val="404042"/>
                </a:solidFill>
                <a:latin typeface="Times New Roman"/>
                <a:cs typeface="Times New Roman"/>
              </a:rPr>
              <a:t>FESTIVAL EATERIES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71487" y="2610172"/>
            <a:ext cx="1866900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100" dirty="0">
                <a:solidFill>
                  <a:srgbClr val="404042"/>
                </a:solidFill>
                <a:latin typeface="Times New Roman"/>
                <a:cs typeface="Times New Roman"/>
              </a:rPr>
              <a:t>Participants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71487" y="3764441"/>
            <a:ext cx="1214374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79" dirty="0">
                <a:solidFill>
                  <a:srgbClr val="404042"/>
                </a:solidFill>
                <a:latin typeface="Times New Roman"/>
                <a:cs typeface="Times New Roman"/>
              </a:rPr>
              <a:t>Non-halal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14099" y="3764441"/>
            <a:ext cx="3322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75" dirty="0">
                <a:solidFill>
                  <a:srgbClr val="57585B"/>
                </a:solidFill>
                <a:latin typeface="Times New Roman"/>
                <a:cs typeface="Times New Roman"/>
              </a:rPr>
              <a:t>35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71487" y="4479705"/>
            <a:ext cx="1931162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42" dirty="0">
                <a:solidFill>
                  <a:srgbClr val="404042"/>
                </a:solidFill>
                <a:latin typeface="Times New Roman"/>
                <a:cs typeface="Times New Roman"/>
              </a:rPr>
              <a:t>Muslim Friendly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14099" y="4479705"/>
            <a:ext cx="3322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75" dirty="0">
                <a:solidFill>
                  <a:srgbClr val="57585B"/>
                </a:solidFill>
                <a:latin typeface="Times New Roman"/>
                <a:cs typeface="Times New Roman"/>
              </a:rPr>
              <a:t>35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71487" y="5194969"/>
            <a:ext cx="1634490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70" dirty="0">
                <a:solidFill>
                  <a:srgbClr val="404042"/>
                </a:solidFill>
                <a:latin typeface="Times New Roman"/>
                <a:cs typeface="Times New Roman"/>
              </a:rPr>
              <a:t>Pop-up Stalls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14099" y="5194969"/>
            <a:ext cx="321817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75" dirty="0">
                <a:solidFill>
                  <a:srgbClr val="57585B"/>
                </a:solidFill>
                <a:latin typeface="Times New Roman"/>
                <a:cs typeface="Times New Roman"/>
              </a:rPr>
              <a:t>10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71487" y="5910233"/>
            <a:ext cx="1497330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66" dirty="0">
                <a:solidFill>
                  <a:srgbClr val="404042"/>
                </a:solidFill>
                <a:latin typeface="Times New Roman"/>
                <a:cs typeface="Times New Roman"/>
              </a:rPr>
              <a:t>Food Trucks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14099" y="5910233"/>
            <a:ext cx="3322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75" dirty="0">
                <a:solidFill>
                  <a:srgbClr val="57585B"/>
                </a:solidFill>
                <a:latin typeface="Times New Roman"/>
                <a:cs typeface="Times New Roman"/>
              </a:rPr>
              <a:t>20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1487" y="6625497"/>
            <a:ext cx="2357081" cy="53812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 marR="36195">
              <a:lnSpc>
                <a:spcPts val="2095"/>
              </a:lnSpc>
            </a:pPr>
            <a:r>
              <a:rPr sz="2000" spc="79" dirty="0">
                <a:solidFill>
                  <a:srgbClr val="404042"/>
                </a:solidFill>
                <a:latin typeface="Times New Roman"/>
                <a:cs typeface="Times New Roman"/>
              </a:rPr>
              <a:t>Highlighted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035"/>
              </a:lnSpc>
            </a:pPr>
            <a:r>
              <a:rPr sz="1900" spc="92" dirty="0">
                <a:solidFill>
                  <a:srgbClr val="57585B"/>
                </a:solidFill>
                <a:latin typeface="Times New Roman"/>
                <a:cs typeface="Times New Roman"/>
              </a:rPr>
              <a:t>(Penang Street Food)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14156" y="6625599"/>
            <a:ext cx="321817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75" dirty="0">
                <a:solidFill>
                  <a:srgbClr val="57585B"/>
                </a:solidFill>
                <a:latin typeface="Times New Roman"/>
                <a:cs typeface="Times New Roman"/>
              </a:rPr>
              <a:t>10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71487" y="7557779"/>
            <a:ext cx="3590124" cy="53800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57" marR="36195">
              <a:lnSpc>
                <a:spcPts val="2095"/>
              </a:lnSpc>
            </a:pPr>
            <a:r>
              <a:rPr sz="2000" spc="79" dirty="0">
                <a:solidFill>
                  <a:srgbClr val="404042"/>
                </a:solidFill>
                <a:latin typeface="Times New Roman"/>
                <a:cs typeface="Times New Roman"/>
              </a:rPr>
              <a:t>Highlighted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035"/>
              </a:lnSpc>
            </a:pPr>
            <a:r>
              <a:rPr sz="1900" spc="48" dirty="0">
                <a:solidFill>
                  <a:srgbClr val="57585B"/>
                </a:solidFill>
                <a:latin typeface="Times New Roman"/>
                <a:cs typeface="Times New Roman"/>
              </a:rPr>
              <a:t>(Michelin Chef or Bib Gourmand)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14156" y="7557779"/>
            <a:ext cx="419862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75" dirty="0">
                <a:solidFill>
                  <a:srgbClr val="57585B"/>
                </a:solidFill>
                <a:latin typeface="Times New Roman"/>
                <a:cs typeface="Times New Roman"/>
              </a:rPr>
              <a:t>3-5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71487" y="8623969"/>
            <a:ext cx="676656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79" dirty="0">
                <a:solidFill>
                  <a:srgbClr val="404042"/>
                </a:solidFill>
                <a:latin typeface="Times New Roman"/>
                <a:cs typeface="Times New Roman"/>
              </a:rPr>
              <a:t>Total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14099" y="8623969"/>
            <a:ext cx="915670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-1" dirty="0">
                <a:solidFill>
                  <a:srgbClr val="57585B"/>
                </a:solidFill>
                <a:latin typeface="Times New Roman"/>
                <a:cs typeface="Times New Roman"/>
              </a:rPr>
              <a:t>113-115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3326" y="1576141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" name="object 4"/>
          <p:cNvSpPr txBox="1"/>
          <p:nvPr/>
        </p:nvSpPr>
        <p:spPr>
          <a:xfrm>
            <a:off x="1084173" y="8255429"/>
            <a:ext cx="5610504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4" y="10003062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4" y="10003062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890812" y="1715841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62869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91969" y="10142762"/>
            <a:ext cx="1600187" cy="0"/>
          </a:xfrm>
          <a:custGeom>
            <a:avLst/>
            <a:gdLst/>
            <a:ahLst/>
            <a:cxnLst/>
            <a:rect l="l" t="t" r="r" b="b"/>
            <a:pathLst>
              <a:path w="1600187">
                <a:moveTo>
                  <a:pt x="0" y="0"/>
                </a:moveTo>
                <a:lnTo>
                  <a:pt x="1600187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7840" y="3900253"/>
            <a:ext cx="2645663" cy="17739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69403" y="2291956"/>
            <a:ext cx="5822772" cy="1839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71776" y="3802718"/>
            <a:ext cx="2773679" cy="18592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48047" y="3522301"/>
            <a:ext cx="3407663" cy="22738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78091" y="806525"/>
            <a:ext cx="1897697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105" dirty="0">
                <a:solidFill>
                  <a:srgbClr val="404042"/>
                </a:solidFill>
                <a:latin typeface="Times New Roman"/>
                <a:cs typeface="Times New Roman"/>
              </a:rPr>
              <a:t>CHAPTER 5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324" dirty="0">
                <a:solidFill>
                  <a:srgbClr val="404042"/>
                </a:solidFill>
                <a:latin typeface="Times New Roman"/>
                <a:cs typeface="Times New Roman"/>
              </a:rPr>
              <a:t>PROGRAMME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6703" y="6400074"/>
            <a:ext cx="3371532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63" dirty="0">
                <a:solidFill>
                  <a:srgbClr val="404042"/>
                </a:solidFill>
                <a:latin typeface="Times New Roman"/>
                <a:cs typeface="Times New Roman"/>
              </a:rPr>
              <a:t>Cultural Performances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6703" y="6901210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13903" y="6901210"/>
            <a:ext cx="5240397" cy="145795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20319" marR="31111">
              <a:lnSpc>
                <a:spcPts val="2095"/>
              </a:lnSpc>
            </a:pPr>
            <a:r>
              <a:rPr sz="2000" spc="70" dirty="0">
                <a:solidFill>
                  <a:srgbClr val="57585B"/>
                </a:solidFill>
                <a:latin typeface="Times New Roman"/>
                <a:cs typeface="Times New Roman"/>
              </a:rPr>
              <a:t>Soundtracked by a medley of Chinese, Malay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</a:pPr>
            <a:r>
              <a:rPr sz="2000" spc="94" dirty="0">
                <a:solidFill>
                  <a:srgbClr val="57585B"/>
                </a:solidFill>
                <a:latin typeface="Times New Roman"/>
                <a:cs typeface="Times New Roman"/>
              </a:rPr>
              <a:t>and Indian cultural performances</a:t>
            </a:r>
            <a:endParaRPr sz="2000">
              <a:latin typeface="Times New Roman"/>
              <a:cs typeface="Times New Roman"/>
            </a:endParaRPr>
          </a:p>
          <a:p>
            <a:pPr marL="20319" marR="31111">
              <a:lnSpc>
                <a:spcPct val="95825"/>
              </a:lnSpc>
              <a:spcBef>
                <a:spcPts val="20"/>
              </a:spcBef>
            </a:pPr>
            <a:r>
              <a:rPr sz="2000" spc="53" dirty="0">
                <a:solidFill>
                  <a:srgbClr val="57585B"/>
                </a:solidFill>
                <a:latin typeface="Times New Roman"/>
                <a:cs typeface="Times New Roman"/>
              </a:rPr>
              <a:t>A celebration  of Malaysia's multiculturalism</a:t>
            </a:r>
            <a:endParaRPr sz="2000">
              <a:latin typeface="Times New Roman"/>
              <a:cs typeface="Times New Roman"/>
            </a:endParaRPr>
          </a:p>
          <a:p>
            <a:pPr marL="12700" indent="7619">
              <a:lnSpc>
                <a:spcPct val="96687"/>
              </a:lnSpc>
              <a:spcBef>
                <a:spcPts val="20"/>
              </a:spcBef>
            </a:pP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Immersin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2000" spc="19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i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n</a:t>
            </a:r>
            <a:r>
              <a:rPr sz="2000" spc="3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2000" spc="13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08" dirty="0">
                <a:solidFill>
                  <a:srgbClr val="57585B"/>
                </a:solidFill>
                <a:latin typeface="Times New Roman"/>
                <a:cs typeface="Times New Roman"/>
              </a:rPr>
              <a:t>smorgasbor</a:t>
            </a:r>
            <a:r>
              <a:rPr sz="2000" spc="5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2000" spc="9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2000" spc="-1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enticin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2000" spc="27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38" dirty="0">
                <a:solidFill>
                  <a:srgbClr val="57585B"/>
                </a:solidFill>
                <a:latin typeface="Times New Roman"/>
                <a:cs typeface="Times New Roman"/>
              </a:rPr>
              <a:t>treats</a:t>
            </a:r>
            <a:r>
              <a:rPr sz="2000" spc="11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serve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2000" spc="28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b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2000" spc="3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2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hawke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2000" spc="25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28" dirty="0">
                <a:solidFill>
                  <a:srgbClr val="57585B"/>
                </a:solidFill>
                <a:latin typeface="Times New Roman"/>
                <a:cs typeface="Times New Roman"/>
              </a:rPr>
              <a:t>heroes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6703" y="7490490"/>
            <a:ext cx="141731" cy="57403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6789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0812" y="1576141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2869" y="10003062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1969" y="10003062"/>
            <a:ext cx="1600187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870578" y="2290563"/>
            <a:ext cx="2899939" cy="19332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98536" y="2289810"/>
            <a:ext cx="2899939" cy="19332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3109" y="1715841"/>
            <a:ext cx="5801372" cy="0"/>
          </a:xfrm>
          <a:custGeom>
            <a:avLst/>
            <a:gdLst/>
            <a:ahLst/>
            <a:cxnLst/>
            <a:rect l="l" t="t" r="r" b="b"/>
            <a:pathLst>
              <a:path w="5801372">
                <a:moveTo>
                  <a:pt x="0" y="0"/>
                </a:moveTo>
                <a:lnTo>
                  <a:pt x="5801372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65167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94267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80347" y="806487"/>
            <a:ext cx="1897749" cy="641976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105" dirty="0">
                <a:solidFill>
                  <a:srgbClr val="404042"/>
                </a:solidFill>
                <a:latin typeface="Times New Roman"/>
                <a:cs typeface="Times New Roman"/>
              </a:rPr>
              <a:t>CHAPTER 5</a:t>
            </a:r>
            <a:endParaRPr sz="2000">
              <a:latin typeface="Times New Roman"/>
              <a:cs typeface="Times New Roman"/>
            </a:endParaRPr>
          </a:p>
          <a:p>
            <a:pPr marL="12752">
              <a:lnSpc>
                <a:spcPct val="95825"/>
              </a:lnSpc>
              <a:spcBef>
                <a:spcPts val="1"/>
              </a:spcBef>
            </a:pPr>
            <a:r>
              <a:rPr sz="2500" b="1" spc="-324" dirty="0">
                <a:solidFill>
                  <a:srgbClr val="404042"/>
                </a:solidFill>
                <a:latin typeface="Times New Roman"/>
                <a:cs typeface="Times New Roman"/>
              </a:rPr>
              <a:t>PROGRAMME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9011" y="4538036"/>
            <a:ext cx="2191385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58" dirty="0">
                <a:solidFill>
                  <a:srgbClr val="404042"/>
                </a:solidFill>
                <a:latin typeface="Times New Roman"/>
                <a:cs typeface="Times New Roman"/>
              </a:rPr>
              <a:t>Cooking Demo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9011" y="5039171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16211" y="5039171"/>
            <a:ext cx="5053199" cy="145795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20319" marR="208403" algn="just">
              <a:lnSpc>
                <a:spcPts val="2095"/>
              </a:lnSpc>
            </a:pPr>
            <a:r>
              <a:rPr sz="2000" spc="68" dirty="0">
                <a:solidFill>
                  <a:srgbClr val="57585B"/>
                </a:solidFill>
                <a:latin typeface="Times New Roman"/>
                <a:cs typeface="Times New Roman"/>
              </a:rPr>
              <a:t>The culinary magicians will showcase their</a:t>
            </a:r>
            <a:endParaRPr sz="2000">
              <a:latin typeface="Times New Roman"/>
              <a:cs typeface="Times New Roman"/>
            </a:endParaRPr>
          </a:p>
          <a:p>
            <a:pPr marL="12700" marR="3117211" algn="just">
              <a:lnSpc>
                <a:spcPct val="95825"/>
              </a:lnSpc>
            </a:pPr>
            <a:r>
              <a:rPr sz="2000" spc="83" dirty="0">
                <a:solidFill>
                  <a:srgbClr val="57585B"/>
                </a:solidFill>
                <a:latin typeface="Times New Roman"/>
                <a:cs typeface="Times New Roman"/>
              </a:rPr>
              <a:t>cooking prowess</a:t>
            </a:r>
            <a:endParaRPr sz="2000">
              <a:latin typeface="Times New Roman"/>
              <a:cs typeface="Times New Roman"/>
            </a:endParaRPr>
          </a:p>
          <a:p>
            <a:pPr marL="12700" indent="7619" algn="just">
              <a:lnSpc>
                <a:spcPct val="96687"/>
              </a:lnSpc>
              <a:spcBef>
                <a:spcPts val="20"/>
              </a:spcBef>
            </a:pP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Thes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1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excellen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2000" spc="8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chef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hav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6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hone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2000" spc="31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thei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2000" spc="9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skills </a:t>
            </a:r>
            <a:r>
              <a:rPr sz="2000" spc="127" dirty="0">
                <a:solidFill>
                  <a:srgbClr val="57585B"/>
                </a:solidFill>
                <a:latin typeface="Times New Roman"/>
                <a:cs typeface="Times New Roman"/>
              </a:rPr>
              <a:t>throughou</a:t>
            </a:r>
            <a:r>
              <a:rPr sz="2000" spc="37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2000" spc="6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2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year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2000" spc="1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2000" spc="20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ensur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43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onl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2000" spc="1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2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47" dirty="0">
                <a:solidFill>
                  <a:srgbClr val="57585B"/>
                </a:solidFill>
                <a:latin typeface="Times New Roman"/>
                <a:cs typeface="Times New Roman"/>
              </a:rPr>
              <a:t>best</a:t>
            </a:r>
            <a:r>
              <a:rPr sz="2000" spc="11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i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2000" spc="-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83" dirty="0">
                <a:solidFill>
                  <a:srgbClr val="57585B"/>
                </a:solidFill>
                <a:latin typeface="Times New Roman"/>
                <a:cs typeface="Times New Roman"/>
              </a:rPr>
              <a:t>available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9011" y="5628451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095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109" y="1576141"/>
            <a:ext cx="5801372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167" y="10003062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267" y="10003062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3856761" y="2329852"/>
            <a:ext cx="2837924" cy="18934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59628" y="1977307"/>
            <a:ext cx="3565833" cy="23864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3117" y="1715841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59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65174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94274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0404" y="806525"/>
            <a:ext cx="1897697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105" dirty="0">
                <a:solidFill>
                  <a:srgbClr val="404042"/>
                </a:solidFill>
                <a:latin typeface="Times New Roman"/>
                <a:cs typeface="Times New Roman"/>
              </a:rPr>
              <a:t>CHAPTER 5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324" dirty="0">
                <a:solidFill>
                  <a:srgbClr val="404042"/>
                </a:solidFill>
                <a:latin typeface="Times New Roman"/>
                <a:cs typeface="Times New Roman"/>
              </a:rPr>
              <a:t>PROGRAMME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9017" y="4538048"/>
            <a:ext cx="3693159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50" dirty="0">
                <a:solidFill>
                  <a:srgbClr val="404042"/>
                </a:solidFill>
                <a:latin typeface="Times New Roman"/>
                <a:cs typeface="Times New Roman"/>
              </a:rPr>
              <a:t>Live Music Performances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9017" y="5039171"/>
            <a:ext cx="141731" cy="57403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16217" y="5039171"/>
            <a:ext cx="5042023" cy="86867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20320" marR="31111">
              <a:lnSpc>
                <a:spcPts val="2095"/>
              </a:lnSpc>
            </a:pPr>
            <a:r>
              <a:rPr sz="2000" spc="51" dirty="0">
                <a:solidFill>
                  <a:srgbClr val="57585B"/>
                </a:solidFill>
                <a:latin typeface="Times New Roman"/>
                <a:cs typeface="Times New Roman"/>
              </a:rPr>
              <a:t>Live music ﬁlling in the space</a:t>
            </a:r>
            <a:endParaRPr sz="2000">
              <a:latin typeface="Times New Roman"/>
              <a:cs typeface="Times New Roman"/>
            </a:endParaRPr>
          </a:p>
          <a:p>
            <a:pPr marL="12700" indent="7620">
              <a:lnSpc>
                <a:spcPct val="96687"/>
              </a:lnSpc>
            </a:pPr>
            <a:r>
              <a:rPr sz="2000" spc="16" dirty="0">
                <a:solidFill>
                  <a:srgbClr val="57585B"/>
                </a:solidFill>
                <a:latin typeface="Times New Roman"/>
                <a:cs typeface="Times New Roman"/>
              </a:rPr>
              <a:t>Chillin</a:t>
            </a:r>
            <a:r>
              <a:rPr sz="2000" spc="-5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2000" spc="4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an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2000" spc="30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keepin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2000" spc="27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2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visitor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2000" spc="7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31" dirty="0">
                <a:solidFill>
                  <a:srgbClr val="57585B"/>
                </a:solidFill>
                <a:latin typeface="Times New Roman"/>
                <a:cs typeface="Times New Roman"/>
              </a:rPr>
              <a:t>entertained</a:t>
            </a:r>
            <a:r>
              <a:rPr sz="2000" spc="10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durin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2000" spc="22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2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66" dirty="0">
                <a:solidFill>
                  <a:srgbClr val="57585B"/>
                </a:solidFill>
                <a:latin typeface="Times New Roman"/>
                <a:cs typeface="Times New Roman"/>
              </a:rPr>
              <a:t>festival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101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117" y="1576141"/>
            <a:ext cx="580135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174" y="10003062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274" y="10003062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903721" y="1715843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75785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04879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54976" y="4576229"/>
            <a:ext cx="1876056" cy="18852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42006" y="4576229"/>
            <a:ext cx="1876056" cy="18852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28997" y="4576229"/>
            <a:ext cx="1876082" cy="18852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90969" y="806450"/>
            <a:ext cx="2068240" cy="642013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102" dirty="0">
                <a:solidFill>
                  <a:srgbClr val="404042"/>
                </a:solidFill>
                <a:latin typeface="Times New Roman"/>
                <a:cs typeface="Times New Roman"/>
              </a:rPr>
              <a:t>CHAPTER 6</a:t>
            </a:r>
            <a:endParaRPr sz="2000">
              <a:latin typeface="Times New Roman"/>
              <a:cs typeface="Times New Roman"/>
            </a:endParaRPr>
          </a:p>
          <a:p>
            <a:pPr marL="12745">
              <a:lnSpc>
                <a:spcPct val="95825"/>
              </a:lnSpc>
              <a:spcBef>
                <a:spcPts val="1"/>
              </a:spcBef>
            </a:pPr>
            <a:r>
              <a:rPr sz="2500" b="1" spc="-259" dirty="0">
                <a:solidFill>
                  <a:srgbClr val="404042"/>
                </a:solidFill>
                <a:latin typeface="Times New Roman"/>
                <a:cs typeface="Times New Roman"/>
              </a:rPr>
              <a:t>PHOTOBOOTH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9633" y="2215015"/>
            <a:ext cx="2797492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78" dirty="0">
                <a:solidFill>
                  <a:srgbClr val="404042"/>
                </a:solidFill>
                <a:latin typeface="Times New Roman"/>
                <a:cs typeface="Times New Roman"/>
              </a:rPr>
              <a:t>Retro Photo Booth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9633" y="2779042"/>
            <a:ext cx="141731" cy="57404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26833" y="2779042"/>
            <a:ext cx="5469251" cy="145796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20319" marR="43811">
              <a:lnSpc>
                <a:spcPts val="2095"/>
              </a:lnSpc>
            </a:pPr>
            <a:r>
              <a:rPr sz="2000" spc="80" dirty="0">
                <a:solidFill>
                  <a:srgbClr val="57585B"/>
                </a:solidFill>
                <a:latin typeface="Times New Roman"/>
                <a:cs typeface="Times New Roman"/>
              </a:rPr>
              <a:t>Retro photo booths will be set up at the festival</a:t>
            </a:r>
            <a:endParaRPr sz="2000">
              <a:latin typeface="Times New Roman"/>
              <a:cs typeface="Times New Roman"/>
            </a:endParaRPr>
          </a:p>
          <a:p>
            <a:pPr marL="20319">
              <a:lnSpc>
                <a:spcPct val="95825"/>
              </a:lnSpc>
            </a:pPr>
            <a:r>
              <a:rPr sz="2000" spc="78" dirty="0">
                <a:solidFill>
                  <a:srgbClr val="57585B"/>
                </a:solidFill>
                <a:latin typeface="Times New Roman"/>
                <a:cs typeface="Times New Roman"/>
              </a:rPr>
              <a:t>Visitors can take home wonderful Penang Street</a:t>
            </a:r>
            <a:endParaRPr sz="2000">
              <a:latin typeface="Times New Roman"/>
              <a:cs typeface="Times New Roman"/>
            </a:endParaRPr>
          </a:p>
          <a:p>
            <a:pPr marL="12700" marR="43811">
              <a:lnSpc>
                <a:spcPct val="95825"/>
              </a:lnSpc>
              <a:spcBef>
                <a:spcPts val="20"/>
              </a:spcBef>
            </a:pPr>
            <a:r>
              <a:rPr sz="2000" spc="65" dirty="0">
                <a:solidFill>
                  <a:srgbClr val="57585B"/>
                </a:solidFill>
                <a:latin typeface="Times New Roman"/>
                <a:cs typeface="Times New Roman"/>
              </a:rPr>
              <a:t>Food Festival moments  with them</a:t>
            </a:r>
            <a:endParaRPr sz="2000">
              <a:latin typeface="Times New Roman"/>
              <a:cs typeface="Times New Roman"/>
            </a:endParaRPr>
          </a:p>
          <a:p>
            <a:pPr marL="12700" marR="65531" indent="7619">
              <a:lnSpc>
                <a:spcPct val="96687"/>
              </a:lnSpc>
              <a:spcBef>
                <a:spcPts val="20"/>
              </a:spcBef>
            </a:pP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Takin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2000" spc="-3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2000" spc="13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brea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k</a:t>
            </a:r>
            <a:r>
              <a:rPr sz="2000" spc="28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fro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m</a:t>
            </a:r>
            <a:r>
              <a:rPr sz="2000" spc="9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2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eatin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2000" spc="31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spre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35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2000" spc="20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34" dirty="0">
                <a:solidFill>
                  <a:srgbClr val="57585B"/>
                </a:solidFill>
                <a:latin typeface="Times New Roman"/>
                <a:cs typeface="Times New Roman"/>
              </a:rPr>
              <a:t>capture</a:t>
            </a:r>
            <a:r>
              <a:rPr sz="2000" spc="10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som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31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07" dirty="0">
                <a:solidFill>
                  <a:srgbClr val="57585B"/>
                </a:solidFill>
                <a:latin typeface="Times New Roman"/>
                <a:cs typeface="Times New Roman"/>
              </a:rPr>
              <a:t>instagrammabl</a:t>
            </a:r>
            <a:r>
              <a:rPr sz="2000" spc="43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10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32" dirty="0">
                <a:solidFill>
                  <a:srgbClr val="57585B"/>
                </a:solidFill>
                <a:latin typeface="Times New Roman"/>
                <a:cs typeface="Times New Roman"/>
              </a:rPr>
              <a:t>shots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9633" y="3662962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297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3721" y="1576143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75785" y="10003064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104879" y="10003064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865376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94476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3319" y="1715843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41267" y="7467484"/>
            <a:ext cx="2018105" cy="15135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3318" y="3259556"/>
            <a:ext cx="5783313" cy="2934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3318" y="6307785"/>
            <a:ext cx="1658772" cy="26733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41267" y="6307791"/>
            <a:ext cx="2018103" cy="10696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56226" y="7687068"/>
            <a:ext cx="1938455" cy="12940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56226" y="6307791"/>
            <a:ext cx="1938455" cy="129401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0610" y="806525"/>
            <a:ext cx="2214879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117" dirty="0">
                <a:solidFill>
                  <a:srgbClr val="404042"/>
                </a:solidFill>
                <a:latin typeface="Times New Roman"/>
                <a:cs typeface="Times New Roman"/>
              </a:rPr>
              <a:t>CHAPTER 7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274" dirty="0">
                <a:solidFill>
                  <a:srgbClr val="404042"/>
                </a:solidFill>
                <a:latin typeface="Times New Roman"/>
                <a:cs typeface="Times New Roman"/>
              </a:rPr>
              <a:t>DECO CONCEPT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8540" y="2328117"/>
            <a:ext cx="4368546" cy="669522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12" marR="38100">
              <a:lnSpc>
                <a:spcPts val="2590"/>
              </a:lnSpc>
            </a:pPr>
            <a:r>
              <a:rPr sz="2500" spc="27" dirty="0">
                <a:solidFill>
                  <a:srgbClr val="404042"/>
                </a:solidFill>
                <a:latin typeface="Times New Roman"/>
                <a:cs typeface="Times New Roman"/>
              </a:rPr>
              <a:t>Main Street</a:t>
            </a: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40"/>
              </a:spcBef>
            </a:pPr>
            <a:r>
              <a:rPr sz="2000" spc="53" dirty="0">
                <a:solidFill>
                  <a:srgbClr val="57585B"/>
                </a:solidFill>
                <a:latin typeface="Times New Roman"/>
                <a:cs typeface="Times New Roman"/>
              </a:rPr>
              <a:t>Street Lantern Installation | Old Penang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06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19" y="1576143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76" y="10003064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76" y="10003064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865374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94474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3316" y="1715843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70850" y="3275692"/>
            <a:ext cx="2523812" cy="1346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0845" y="6616001"/>
            <a:ext cx="2523807" cy="15437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0545" y="5032987"/>
            <a:ext cx="3126726" cy="31267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70850" y="4672977"/>
            <a:ext cx="2523806" cy="189285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80545" y="3259556"/>
            <a:ext cx="3126723" cy="17061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0610" y="806525"/>
            <a:ext cx="2214879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117" dirty="0">
                <a:solidFill>
                  <a:srgbClr val="404042"/>
                </a:solidFill>
                <a:latin typeface="Times New Roman"/>
                <a:cs typeface="Times New Roman"/>
              </a:rPr>
              <a:t>CHAPTER 7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274" dirty="0">
                <a:solidFill>
                  <a:srgbClr val="404042"/>
                </a:solidFill>
                <a:latin typeface="Times New Roman"/>
                <a:cs typeface="Times New Roman"/>
              </a:rPr>
              <a:t>DECO CONCEPT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8540" y="2328117"/>
            <a:ext cx="2810763" cy="669522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12" marR="38100">
              <a:lnSpc>
                <a:spcPts val="2590"/>
              </a:lnSpc>
            </a:pPr>
            <a:r>
              <a:rPr sz="2500" spc="18" dirty="0">
                <a:solidFill>
                  <a:srgbClr val="404042"/>
                </a:solidFill>
                <a:latin typeface="Times New Roman"/>
                <a:cs typeface="Times New Roman"/>
              </a:rPr>
              <a:t>Picnic Area</a:t>
            </a: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40"/>
              </a:spcBef>
            </a:pPr>
            <a:r>
              <a:rPr sz="2000" spc="19" dirty="0">
                <a:solidFill>
                  <a:srgbClr val="57585B"/>
                </a:solidFill>
                <a:latin typeface="Times New Roman"/>
                <a:cs typeface="Times New Roman"/>
              </a:rPr>
              <a:t>Wood Pallet | Fairy Lights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06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16" y="1576143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74" y="10003064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74" y="10003064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object 63"/>
          <p:cNvSpPr/>
          <p:nvPr/>
        </p:nvSpPr>
        <p:spPr>
          <a:xfrm>
            <a:off x="865384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094484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956219" y="2349296"/>
            <a:ext cx="1229474" cy="1271587"/>
          </a:xfrm>
          <a:custGeom>
            <a:avLst/>
            <a:gdLst/>
            <a:ahLst/>
            <a:cxnLst/>
            <a:rect l="l" t="t" r="r" b="b"/>
            <a:pathLst>
              <a:path w="1229474" h="1271587">
                <a:moveTo>
                  <a:pt x="135301" y="66382"/>
                </a:moveTo>
                <a:lnTo>
                  <a:pt x="140903" y="79153"/>
                </a:lnTo>
                <a:lnTo>
                  <a:pt x="149567" y="89857"/>
                </a:lnTo>
                <a:lnTo>
                  <a:pt x="160743" y="97942"/>
                </a:lnTo>
                <a:lnTo>
                  <a:pt x="173881" y="102858"/>
                </a:lnTo>
                <a:lnTo>
                  <a:pt x="185420" y="104139"/>
                </a:lnTo>
                <a:lnTo>
                  <a:pt x="223227" y="104139"/>
                </a:lnTo>
                <a:lnTo>
                  <a:pt x="295859" y="69418"/>
                </a:lnTo>
                <a:lnTo>
                  <a:pt x="175717" y="69418"/>
                </a:lnTo>
                <a:lnTo>
                  <a:pt x="167944" y="61633"/>
                </a:lnTo>
                <a:lnTo>
                  <a:pt x="167944" y="42494"/>
                </a:lnTo>
                <a:lnTo>
                  <a:pt x="175717" y="34721"/>
                </a:lnTo>
                <a:lnTo>
                  <a:pt x="185420" y="0"/>
                </a:lnTo>
                <a:lnTo>
                  <a:pt x="171116" y="1985"/>
                </a:lnTo>
                <a:lnTo>
                  <a:pt x="158333" y="7578"/>
                </a:lnTo>
                <a:lnTo>
                  <a:pt x="147620" y="16229"/>
                </a:lnTo>
                <a:lnTo>
                  <a:pt x="139526" y="27392"/>
                </a:lnTo>
                <a:lnTo>
                  <a:pt x="134601" y="40520"/>
                </a:lnTo>
                <a:lnTo>
                  <a:pt x="133311" y="52095"/>
                </a:lnTo>
                <a:lnTo>
                  <a:pt x="135301" y="66382"/>
                </a:lnTo>
                <a:close/>
              </a:path>
              <a:path w="1229474" h="1271587">
                <a:moveTo>
                  <a:pt x="258076" y="179971"/>
                </a:moveTo>
                <a:lnTo>
                  <a:pt x="258076" y="104139"/>
                </a:lnTo>
                <a:lnTo>
                  <a:pt x="295922" y="104139"/>
                </a:lnTo>
                <a:lnTo>
                  <a:pt x="310225" y="102150"/>
                </a:lnTo>
                <a:lnTo>
                  <a:pt x="323007" y="96548"/>
                </a:lnTo>
                <a:lnTo>
                  <a:pt x="333717" y="87887"/>
                </a:lnTo>
                <a:lnTo>
                  <a:pt x="341804" y="76716"/>
                </a:lnTo>
                <a:lnTo>
                  <a:pt x="346717" y="63589"/>
                </a:lnTo>
                <a:lnTo>
                  <a:pt x="347992" y="52095"/>
                </a:lnTo>
                <a:lnTo>
                  <a:pt x="346004" y="37783"/>
                </a:lnTo>
                <a:lnTo>
                  <a:pt x="340407" y="24998"/>
                </a:lnTo>
                <a:lnTo>
                  <a:pt x="331750" y="14287"/>
                </a:lnTo>
                <a:lnTo>
                  <a:pt x="320584" y="6199"/>
                </a:lnTo>
                <a:lnTo>
                  <a:pt x="307459" y="1282"/>
                </a:lnTo>
                <a:lnTo>
                  <a:pt x="295922" y="0"/>
                </a:lnTo>
                <a:lnTo>
                  <a:pt x="185420" y="0"/>
                </a:lnTo>
                <a:lnTo>
                  <a:pt x="175717" y="34721"/>
                </a:lnTo>
                <a:lnTo>
                  <a:pt x="305396" y="34721"/>
                </a:lnTo>
                <a:lnTo>
                  <a:pt x="313194" y="42494"/>
                </a:lnTo>
                <a:lnTo>
                  <a:pt x="313194" y="61633"/>
                </a:lnTo>
                <a:lnTo>
                  <a:pt x="305396" y="69418"/>
                </a:lnTo>
                <a:lnTo>
                  <a:pt x="295859" y="69418"/>
                </a:lnTo>
                <a:lnTo>
                  <a:pt x="223227" y="104139"/>
                </a:lnTo>
                <a:lnTo>
                  <a:pt x="223227" y="179971"/>
                </a:lnTo>
                <a:lnTo>
                  <a:pt x="7759" y="179971"/>
                </a:lnTo>
                <a:lnTo>
                  <a:pt x="0" y="187756"/>
                </a:lnTo>
                <a:lnTo>
                  <a:pt x="0" y="980300"/>
                </a:lnTo>
                <a:lnTo>
                  <a:pt x="7759" y="988085"/>
                </a:lnTo>
                <a:lnTo>
                  <a:pt x="198158" y="988085"/>
                </a:lnTo>
                <a:lnTo>
                  <a:pt x="34709" y="953338"/>
                </a:lnTo>
                <a:lnTo>
                  <a:pt x="34709" y="214680"/>
                </a:lnTo>
                <a:lnTo>
                  <a:pt x="1194739" y="214680"/>
                </a:lnTo>
                <a:lnTo>
                  <a:pt x="971410" y="179971"/>
                </a:lnTo>
                <a:lnTo>
                  <a:pt x="632091" y="179971"/>
                </a:lnTo>
                <a:lnTo>
                  <a:pt x="632091" y="104139"/>
                </a:lnTo>
                <a:lnTo>
                  <a:pt x="669975" y="104139"/>
                </a:lnTo>
                <a:lnTo>
                  <a:pt x="684274" y="102150"/>
                </a:lnTo>
                <a:lnTo>
                  <a:pt x="697055" y="96548"/>
                </a:lnTo>
                <a:lnTo>
                  <a:pt x="707765" y="87887"/>
                </a:lnTo>
                <a:lnTo>
                  <a:pt x="715854" y="76716"/>
                </a:lnTo>
                <a:lnTo>
                  <a:pt x="720769" y="63589"/>
                </a:lnTo>
                <a:lnTo>
                  <a:pt x="722045" y="52095"/>
                </a:lnTo>
                <a:lnTo>
                  <a:pt x="720056" y="37783"/>
                </a:lnTo>
                <a:lnTo>
                  <a:pt x="714457" y="24998"/>
                </a:lnTo>
                <a:lnTo>
                  <a:pt x="705799" y="14287"/>
                </a:lnTo>
                <a:lnTo>
                  <a:pt x="694632" y="6199"/>
                </a:lnTo>
                <a:lnTo>
                  <a:pt x="681508" y="1282"/>
                </a:lnTo>
                <a:lnTo>
                  <a:pt x="669975" y="0"/>
                </a:lnTo>
                <a:lnTo>
                  <a:pt x="559523" y="0"/>
                </a:lnTo>
                <a:lnTo>
                  <a:pt x="549859" y="34721"/>
                </a:lnTo>
                <a:lnTo>
                  <a:pt x="679551" y="34721"/>
                </a:lnTo>
                <a:lnTo>
                  <a:pt x="687298" y="42494"/>
                </a:lnTo>
                <a:lnTo>
                  <a:pt x="687298" y="61633"/>
                </a:lnTo>
                <a:lnTo>
                  <a:pt x="679551" y="69418"/>
                </a:lnTo>
                <a:lnTo>
                  <a:pt x="669975" y="69418"/>
                </a:lnTo>
                <a:lnTo>
                  <a:pt x="597382" y="104139"/>
                </a:lnTo>
                <a:lnTo>
                  <a:pt x="597382" y="179971"/>
                </a:lnTo>
                <a:lnTo>
                  <a:pt x="258076" y="179971"/>
                </a:lnTo>
                <a:close/>
              </a:path>
              <a:path w="1229474" h="1271587">
                <a:moveTo>
                  <a:pt x="923988" y="34721"/>
                </a:moveTo>
                <a:lnTo>
                  <a:pt x="1053706" y="34721"/>
                </a:lnTo>
                <a:lnTo>
                  <a:pt x="1061440" y="42494"/>
                </a:lnTo>
                <a:lnTo>
                  <a:pt x="1061440" y="61633"/>
                </a:lnTo>
                <a:lnTo>
                  <a:pt x="1053706" y="69418"/>
                </a:lnTo>
                <a:lnTo>
                  <a:pt x="1044117" y="69418"/>
                </a:lnTo>
                <a:lnTo>
                  <a:pt x="1058422" y="102149"/>
                </a:lnTo>
                <a:lnTo>
                  <a:pt x="1071201" y="96545"/>
                </a:lnTo>
                <a:lnTo>
                  <a:pt x="1081906" y="87879"/>
                </a:lnTo>
                <a:lnTo>
                  <a:pt x="1089986" y="76704"/>
                </a:lnTo>
                <a:lnTo>
                  <a:pt x="1094892" y="63572"/>
                </a:lnTo>
                <a:lnTo>
                  <a:pt x="1096162" y="52095"/>
                </a:lnTo>
                <a:lnTo>
                  <a:pt x="1094175" y="37780"/>
                </a:lnTo>
                <a:lnTo>
                  <a:pt x="1088580" y="24992"/>
                </a:lnTo>
                <a:lnTo>
                  <a:pt x="1079926" y="14280"/>
                </a:lnTo>
                <a:lnTo>
                  <a:pt x="1068762" y="6193"/>
                </a:lnTo>
                <a:lnTo>
                  <a:pt x="1055636" y="1278"/>
                </a:lnTo>
                <a:lnTo>
                  <a:pt x="1044117" y="0"/>
                </a:lnTo>
                <a:lnTo>
                  <a:pt x="933602" y="0"/>
                </a:lnTo>
                <a:lnTo>
                  <a:pt x="923988" y="34721"/>
                </a:lnTo>
                <a:close/>
              </a:path>
              <a:path w="1229474" h="1271587">
                <a:moveTo>
                  <a:pt x="996632" y="988085"/>
                </a:moveTo>
                <a:lnTo>
                  <a:pt x="996175" y="1236535"/>
                </a:lnTo>
                <a:lnTo>
                  <a:pt x="889381" y="1236535"/>
                </a:lnTo>
                <a:lnTo>
                  <a:pt x="889381" y="988085"/>
                </a:lnTo>
                <a:lnTo>
                  <a:pt x="854697" y="988085"/>
                </a:lnTo>
                <a:lnTo>
                  <a:pt x="854697" y="1263840"/>
                </a:lnTo>
                <a:lnTo>
                  <a:pt x="862431" y="1271587"/>
                </a:lnTo>
                <a:lnTo>
                  <a:pt x="1013548" y="1271587"/>
                </a:lnTo>
                <a:lnTo>
                  <a:pt x="996632" y="988085"/>
                </a:lnTo>
                <a:close/>
              </a:path>
              <a:path w="1229474" h="1271587">
                <a:moveTo>
                  <a:pt x="198158" y="988085"/>
                </a:moveTo>
                <a:lnTo>
                  <a:pt x="198158" y="1263840"/>
                </a:lnTo>
                <a:lnTo>
                  <a:pt x="205892" y="1271587"/>
                </a:lnTo>
                <a:lnTo>
                  <a:pt x="357492" y="1271587"/>
                </a:lnTo>
                <a:lnTo>
                  <a:pt x="340118" y="1236535"/>
                </a:lnTo>
                <a:lnTo>
                  <a:pt x="232841" y="1236535"/>
                </a:lnTo>
                <a:lnTo>
                  <a:pt x="232841" y="988085"/>
                </a:lnTo>
                <a:lnTo>
                  <a:pt x="198158" y="988085"/>
                </a:lnTo>
                <a:close/>
              </a:path>
              <a:path w="1229474" h="1271587">
                <a:moveTo>
                  <a:pt x="883482" y="66382"/>
                </a:moveTo>
                <a:lnTo>
                  <a:pt x="889079" y="79153"/>
                </a:lnTo>
                <a:lnTo>
                  <a:pt x="897740" y="89857"/>
                </a:lnTo>
                <a:lnTo>
                  <a:pt x="908914" y="97942"/>
                </a:lnTo>
                <a:lnTo>
                  <a:pt x="922056" y="102858"/>
                </a:lnTo>
                <a:lnTo>
                  <a:pt x="933602" y="104139"/>
                </a:lnTo>
                <a:lnTo>
                  <a:pt x="971410" y="104139"/>
                </a:lnTo>
                <a:lnTo>
                  <a:pt x="971410" y="179971"/>
                </a:lnTo>
                <a:lnTo>
                  <a:pt x="1194739" y="214680"/>
                </a:lnTo>
                <a:lnTo>
                  <a:pt x="1194739" y="953338"/>
                </a:lnTo>
                <a:lnTo>
                  <a:pt x="34709" y="953338"/>
                </a:lnTo>
                <a:lnTo>
                  <a:pt x="198158" y="988085"/>
                </a:lnTo>
                <a:lnTo>
                  <a:pt x="339674" y="988085"/>
                </a:lnTo>
                <a:lnTo>
                  <a:pt x="340118" y="1236535"/>
                </a:lnTo>
                <a:lnTo>
                  <a:pt x="357492" y="1271587"/>
                </a:lnTo>
                <a:lnTo>
                  <a:pt x="367093" y="1271587"/>
                </a:lnTo>
                <a:lnTo>
                  <a:pt x="374827" y="1263840"/>
                </a:lnTo>
                <a:lnTo>
                  <a:pt x="374827" y="988085"/>
                </a:lnTo>
                <a:lnTo>
                  <a:pt x="996632" y="988085"/>
                </a:lnTo>
                <a:lnTo>
                  <a:pt x="1013548" y="1271587"/>
                </a:lnTo>
                <a:lnTo>
                  <a:pt x="1023150" y="1271587"/>
                </a:lnTo>
                <a:lnTo>
                  <a:pt x="1030846" y="1263840"/>
                </a:lnTo>
                <a:lnTo>
                  <a:pt x="1030846" y="988085"/>
                </a:lnTo>
                <a:lnTo>
                  <a:pt x="1221701" y="988085"/>
                </a:lnTo>
                <a:lnTo>
                  <a:pt x="1229474" y="980300"/>
                </a:lnTo>
                <a:lnTo>
                  <a:pt x="1229474" y="187756"/>
                </a:lnTo>
                <a:lnTo>
                  <a:pt x="1221701" y="179971"/>
                </a:lnTo>
                <a:lnTo>
                  <a:pt x="1006233" y="179971"/>
                </a:lnTo>
                <a:lnTo>
                  <a:pt x="1006233" y="104139"/>
                </a:lnTo>
                <a:lnTo>
                  <a:pt x="1044117" y="104139"/>
                </a:lnTo>
                <a:lnTo>
                  <a:pt x="1058422" y="102149"/>
                </a:lnTo>
                <a:lnTo>
                  <a:pt x="1044117" y="69418"/>
                </a:lnTo>
                <a:lnTo>
                  <a:pt x="923988" y="69418"/>
                </a:lnTo>
                <a:lnTo>
                  <a:pt x="916254" y="61633"/>
                </a:lnTo>
                <a:lnTo>
                  <a:pt x="916254" y="42494"/>
                </a:lnTo>
                <a:lnTo>
                  <a:pt x="923988" y="34721"/>
                </a:lnTo>
                <a:lnTo>
                  <a:pt x="933602" y="0"/>
                </a:lnTo>
                <a:lnTo>
                  <a:pt x="919289" y="1985"/>
                </a:lnTo>
                <a:lnTo>
                  <a:pt x="906504" y="7578"/>
                </a:lnTo>
                <a:lnTo>
                  <a:pt x="895793" y="16229"/>
                </a:lnTo>
                <a:lnTo>
                  <a:pt x="887703" y="27392"/>
                </a:lnTo>
                <a:lnTo>
                  <a:pt x="882782" y="40520"/>
                </a:lnTo>
                <a:lnTo>
                  <a:pt x="881494" y="52095"/>
                </a:lnTo>
                <a:lnTo>
                  <a:pt x="883482" y="66382"/>
                </a:lnTo>
                <a:close/>
              </a:path>
              <a:path w="1229474" h="1271587">
                <a:moveTo>
                  <a:pt x="509469" y="66390"/>
                </a:moveTo>
                <a:lnTo>
                  <a:pt x="515071" y="79167"/>
                </a:lnTo>
                <a:lnTo>
                  <a:pt x="523734" y="89874"/>
                </a:lnTo>
                <a:lnTo>
                  <a:pt x="534908" y="97958"/>
                </a:lnTo>
                <a:lnTo>
                  <a:pt x="548043" y="102868"/>
                </a:lnTo>
                <a:lnTo>
                  <a:pt x="559523" y="104139"/>
                </a:lnTo>
                <a:lnTo>
                  <a:pt x="597382" y="104139"/>
                </a:lnTo>
                <a:lnTo>
                  <a:pt x="669975" y="69418"/>
                </a:lnTo>
                <a:lnTo>
                  <a:pt x="549859" y="69418"/>
                </a:lnTo>
                <a:lnTo>
                  <a:pt x="542086" y="61633"/>
                </a:lnTo>
                <a:lnTo>
                  <a:pt x="542086" y="42494"/>
                </a:lnTo>
                <a:lnTo>
                  <a:pt x="549859" y="34721"/>
                </a:lnTo>
                <a:lnTo>
                  <a:pt x="559523" y="0"/>
                </a:lnTo>
                <a:lnTo>
                  <a:pt x="545230" y="1988"/>
                </a:lnTo>
                <a:lnTo>
                  <a:pt x="532457" y="7586"/>
                </a:lnTo>
                <a:lnTo>
                  <a:pt x="521754" y="16247"/>
                </a:lnTo>
                <a:lnTo>
                  <a:pt x="513670" y="27422"/>
                </a:lnTo>
                <a:lnTo>
                  <a:pt x="508757" y="40562"/>
                </a:lnTo>
                <a:lnTo>
                  <a:pt x="507479" y="52095"/>
                </a:lnTo>
                <a:lnTo>
                  <a:pt x="509469" y="6639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045995" y="2596263"/>
            <a:ext cx="1049896" cy="674090"/>
          </a:xfrm>
          <a:custGeom>
            <a:avLst/>
            <a:gdLst/>
            <a:ahLst/>
            <a:cxnLst/>
            <a:rect l="l" t="t" r="r" b="b"/>
            <a:pathLst>
              <a:path w="1049896" h="674090">
                <a:moveTo>
                  <a:pt x="34759" y="34696"/>
                </a:moveTo>
                <a:lnTo>
                  <a:pt x="1015326" y="34696"/>
                </a:lnTo>
                <a:lnTo>
                  <a:pt x="1015174" y="639381"/>
                </a:lnTo>
                <a:lnTo>
                  <a:pt x="34759" y="639381"/>
                </a:lnTo>
                <a:lnTo>
                  <a:pt x="17386" y="674090"/>
                </a:lnTo>
                <a:lnTo>
                  <a:pt x="1042225" y="674052"/>
                </a:lnTo>
                <a:lnTo>
                  <a:pt x="1049896" y="666280"/>
                </a:lnTo>
                <a:lnTo>
                  <a:pt x="1049896" y="7772"/>
                </a:lnTo>
                <a:lnTo>
                  <a:pt x="1042111" y="0"/>
                </a:lnTo>
                <a:lnTo>
                  <a:pt x="17386" y="0"/>
                </a:lnTo>
                <a:lnTo>
                  <a:pt x="34759" y="34696"/>
                </a:lnTo>
                <a:close/>
              </a:path>
              <a:path w="1049896" h="674090">
                <a:moveTo>
                  <a:pt x="0" y="7772"/>
                </a:moveTo>
                <a:lnTo>
                  <a:pt x="0" y="666318"/>
                </a:lnTo>
                <a:lnTo>
                  <a:pt x="7797" y="674090"/>
                </a:lnTo>
                <a:lnTo>
                  <a:pt x="17386" y="674090"/>
                </a:lnTo>
                <a:lnTo>
                  <a:pt x="34759" y="639381"/>
                </a:lnTo>
                <a:lnTo>
                  <a:pt x="34759" y="34696"/>
                </a:lnTo>
                <a:lnTo>
                  <a:pt x="17386" y="0"/>
                </a:lnTo>
                <a:lnTo>
                  <a:pt x="7797" y="0"/>
                </a:lnTo>
                <a:lnTo>
                  <a:pt x="0" y="7772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722629" y="2428885"/>
            <a:ext cx="556234" cy="874153"/>
          </a:xfrm>
          <a:custGeom>
            <a:avLst/>
            <a:gdLst/>
            <a:ahLst/>
            <a:cxnLst/>
            <a:rect l="l" t="t" r="r" b="b"/>
            <a:pathLst>
              <a:path w="556234" h="874153">
                <a:moveTo>
                  <a:pt x="414350" y="113030"/>
                </a:moveTo>
                <a:lnTo>
                  <a:pt x="416559" y="104190"/>
                </a:lnTo>
                <a:lnTo>
                  <a:pt x="432650" y="39789"/>
                </a:lnTo>
                <a:lnTo>
                  <a:pt x="516521" y="39789"/>
                </a:lnTo>
                <a:lnTo>
                  <a:pt x="516521" y="834402"/>
                </a:lnTo>
                <a:lnTo>
                  <a:pt x="39700" y="834402"/>
                </a:lnTo>
                <a:lnTo>
                  <a:pt x="19811" y="874153"/>
                </a:lnTo>
                <a:lnTo>
                  <a:pt x="536371" y="874153"/>
                </a:lnTo>
                <a:lnTo>
                  <a:pt x="549343" y="869318"/>
                </a:lnTo>
                <a:lnTo>
                  <a:pt x="555995" y="857371"/>
                </a:lnTo>
                <a:lnTo>
                  <a:pt x="556234" y="854290"/>
                </a:lnTo>
                <a:lnTo>
                  <a:pt x="556234" y="19913"/>
                </a:lnTo>
                <a:lnTo>
                  <a:pt x="551419" y="6918"/>
                </a:lnTo>
                <a:lnTo>
                  <a:pt x="539494" y="245"/>
                </a:lnTo>
                <a:lnTo>
                  <a:pt x="536371" y="0"/>
                </a:lnTo>
                <a:lnTo>
                  <a:pt x="139026" y="0"/>
                </a:lnTo>
                <a:lnTo>
                  <a:pt x="164464" y="39789"/>
                </a:lnTo>
                <a:lnTo>
                  <a:pt x="391718" y="39789"/>
                </a:lnTo>
                <a:lnTo>
                  <a:pt x="397294" y="119189"/>
                </a:lnTo>
                <a:lnTo>
                  <a:pt x="406438" y="119189"/>
                </a:lnTo>
                <a:lnTo>
                  <a:pt x="414350" y="113030"/>
                </a:lnTo>
                <a:close/>
              </a:path>
              <a:path w="556234" h="874153">
                <a:moveTo>
                  <a:pt x="19811" y="0"/>
                </a:moveTo>
                <a:lnTo>
                  <a:pt x="6883" y="4835"/>
                </a:lnTo>
                <a:lnTo>
                  <a:pt x="238" y="16816"/>
                </a:lnTo>
                <a:lnTo>
                  <a:pt x="0" y="19913"/>
                </a:lnTo>
                <a:lnTo>
                  <a:pt x="0" y="854290"/>
                </a:lnTo>
                <a:lnTo>
                  <a:pt x="4833" y="867265"/>
                </a:lnTo>
                <a:lnTo>
                  <a:pt x="16775" y="873919"/>
                </a:lnTo>
                <a:lnTo>
                  <a:pt x="19811" y="874153"/>
                </a:lnTo>
                <a:lnTo>
                  <a:pt x="39700" y="834402"/>
                </a:lnTo>
                <a:lnTo>
                  <a:pt x="39700" y="39789"/>
                </a:lnTo>
                <a:lnTo>
                  <a:pt x="123482" y="39789"/>
                </a:lnTo>
                <a:lnTo>
                  <a:pt x="139611" y="104190"/>
                </a:lnTo>
                <a:lnTo>
                  <a:pt x="141795" y="113030"/>
                </a:lnTo>
                <a:lnTo>
                  <a:pt x="149809" y="119189"/>
                </a:lnTo>
                <a:lnTo>
                  <a:pt x="397294" y="119189"/>
                </a:lnTo>
                <a:lnTo>
                  <a:pt x="391718" y="39789"/>
                </a:lnTo>
                <a:lnTo>
                  <a:pt x="381749" y="79476"/>
                </a:lnTo>
                <a:lnTo>
                  <a:pt x="174396" y="79476"/>
                </a:lnTo>
                <a:lnTo>
                  <a:pt x="164464" y="39789"/>
                </a:lnTo>
                <a:lnTo>
                  <a:pt x="139026" y="0"/>
                </a:lnTo>
                <a:lnTo>
                  <a:pt x="19811" y="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643120" y="2349422"/>
            <a:ext cx="476796" cy="1271473"/>
          </a:xfrm>
          <a:custGeom>
            <a:avLst/>
            <a:gdLst/>
            <a:ahLst/>
            <a:cxnLst/>
            <a:rect l="l" t="t" r="r" b="b"/>
            <a:pathLst>
              <a:path w="476796" h="1271473">
                <a:moveTo>
                  <a:pt x="258267" y="1231709"/>
                </a:moveTo>
                <a:lnTo>
                  <a:pt x="238417" y="1271473"/>
                </a:lnTo>
                <a:lnTo>
                  <a:pt x="476796" y="1271473"/>
                </a:lnTo>
                <a:lnTo>
                  <a:pt x="258267" y="1231709"/>
                </a:lnTo>
                <a:close/>
              </a:path>
              <a:path w="476796" h="1271473">
                <a:moveTo>
                  <a:pt x="516509" y="993368"/>
                </a:moveTo>
                <a:lnTo>
                  <a:pt x="198704" y="993368"/>
                </a:lnTo>
                <a:lnTo>
                  <a:pt x="224104" y="1033081"/>
                </a:lnTo>
                <a:lnTo>
                  <a:pt x="491109" y="1033081"/>
                </a:lnTo>
                <a:lnTo>
                  <a:pt x="481164" y="1072769"/>
                </a:lnTo>
                <a:lnTo>
                  <a:pt x="476796" y="1072769"/>
                </a:lnTo>
                <a:lnTo>
                  <a:pt x="476796" y="1271473"/>
                </a:lnTo>
                <a:lnTo>
                  <a:pt x="596023" y="1271473"/>
                </a:lnTo>
                <a:lnTo>
                  <a:pt x="596023" y="1231709"/>
                </a:lnTo>
                <a:lnTo>
                  <a:pt x="496671" y="1231709"/>
                </a:lnTo>
                <a:lnTo>
                  <a:pt x="496671" y="1112570"/>
                </a:lnTo>
                <a:lnTo>
                  <a:pt x="505777" y="1112570"/>
                </a:lnTo>
                <a:lnTo>
                  <a:pt x="513740" y="1106309"/>
                </a:lnTo>
                <a:lnTo>
                  <a:pt x="516509" y="993368"/>
                </a:lnTo>
                <a:close/>
              </a:path>
              <a:path w="476796" h="1271473">
                <a:moveTo>
                  <a:pt x="238417" y="1072769"/>
                </a:moveTo>
                <a:lnTo>
                  <a:pt x="234048" y="1072769"/>
                </a:lnTo>
                <a:lnTo>
                  <a:pt x="224104" y="1033081"/>
                </a:lnTo>
                <a:lnTo>
                  <a:pt x="198704" y="993368"/>
                </a:lnTo>
                <a:lnTo>
                  <a:pt x="39763" y="993368"/>
                </a:lnTo>
                <a:lnTo>
                  <a:pt x="39763" y="39725"/>
                </a:lnTo>
                <a:lnTo>
                  <a:pt x="675474" y="39725"/>
                </a:lnTo>
                <a:lnTo>
                  <a:pt x="675500" y="993368"/>
                </a:lnTo>
                <a:lnTo>
                  <a:pt x="516509" y="993368"/>
                </a:lnTo>
                <a:lnTo>
                  <a:pt x="513740" y="1106309"/>
                </a:lnTo>
                <a:lnTo>
                  <a:pt x="515937" y="1097483"/>
                </a:lnTo>
                <a:lnTo>
                  <a:pt x="532028" y="1033081"/>
                </a:lnTo>
                <a:lnTo>
                  <a:pt x="675474" y="1033081"/>
                </a:lnTo>
                <a:lnTo>
                  <a:pt x="689547" y="1030508"/>
                </a:lnTo>
                <a:lnTo>
                  <a:pt x="701422" y="1023426"/>
                </a:lnTo>
                <a:lnTo>
                  <a:pt x="710143" y="1012788"/>
                </a:lnTo>
                <a:lnTo>
                  <a:pt x="714756" y="999550"/>
                </a:lnTo>
                <a:lnTo>
                  <a:pt x="715238" y="993368"/>
                </a:lnTo>
                <a:lnTo>
                  <a:pt x="715238" y="39725"/>
                </a:lnTo>
                <a:lnTo>
                  <a:pt x="694924" y="5091"/>
                </a:lnTo>
                <a:lnTo>
                  <a:pt x="675474" y="0"/>
                </a:lnTo>
                <a:lnTo>
                  <a:pt x="39763" y="0"/>
                </a:lnTo>
                <a:lnTo>
                  <a:pt x="5105" y="20290"/>
                </a:lnTo>
                <a:lnTo>
                  <a:pt x="0" y="39725"/>
                </a:lnTo>
                <a:lnTo>
                  <a:pt x="0" y="993368"/>
                </a:lnTo>
                <a:lnTo>
                  <a:pt x="20336" y="1027993"/>
                </a:lnTo>
                <a:lnTo>
                  <a:pt x="39763" y="1033081"/>
                </a:lnTo>
                <a:lnTo>
                  <a:pt x="183172" y="1033081"/>
                </a:lnTo>
                <a:lnTo>
                  <a:pt x="199275" y="1097483"/>
                </a:lnTo>
                <a:lnTo>
                  <a:pt x="201460" y="1106309"/>
                </a:lnTo>
                <a:lnTo>
                  <a:pt x="209435" y="1112570"/>
                </a:lnTo>
                <a:lnTo>
                  <a:pt x="218541" y="1112570"/>
                </a:lnTo>
                <a:lnTo>
                  <a:pt x="218541" y="1231709"/>
                </a:lnTo>
                <a:lnTo>
                  <a:pt x="119214" y="1231709"/>
                </a:lnTo>
                <a:lnTo>
                  <a:pt x="119214" y="1271473"/>
                </a:lnTo>
                <a:lnTo>
                  <a:pt x="238417" y="1271473"/>
                </a:lnTo>
                <a:lnTo>
                  <a:pt x="258267" y="1231709"/>
                </a:lnTo>
                <a:lnTo>
                  <a:pt x="258267" y="1112570"/>
                </a:lnTo>
                <a:lnTo>
                  <a:pt x="456920" y="1112570"/>
                </a:lnTo>
                <a:lnTo>
                  <a:pt x="456920" y="1231709"/>
                </a:lnTo>
                <a:lnTo>
                  <a:pt x="258267" y="1231709"/>
                </a:lnTo>
                <a:lnTo>
                  <a:pt x="476796" y="1271473"/>
                </a:lnTo>
                <a:lnTo>
                  <a:pt x="476796" y="1072769"/>
                </a:lnTo>
                <a:lnTo>
                  <a:pt x="238417" y="1072769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901387" y="3461993"/>
            <a:ext cx="198653" cy="119138"/>
          </a:xfrm>
          <a:custGeom>
            <a:avLst/>
            <a:gdLst/>
            <a:ahLst/>
            <a:cxnLst/>
            <a:rect l="l" t="t" r="r" b="b"/>
            <a:pathLst>
              <a:path w="198653" h="119138">
                <a:moveTo>
                  <a:pt x="198653" y="119138"/>
                </a:moveTo>
                <a:lnTo>
                  <a:pt x="198653" y="0"/>
                </a:lnTo>
                <a:lnTo>
                  <a:pt x="0" y="0"/>
                </a:lnTo>
                <a:lnTo>
                  <a:pt x="0" y="119138"/>
                </a:lnTo>
                <a:lnTo>
                  <a:pt x="198653" y="119138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682883" y="2389148"/>
            <a:ext cx="635736" cy="953643"/>
          </a:xfrm>
          <a:custGeom>
            <a:avLst/>
            <a:gdLst/>
            <a:ahLst/>
            <a:cxnLst/>
            <a:rect l="l" t="t" r="r" b="b"/>
            <a:pathLst>
              <a:path w="635736" h="953643">
                <a:moveTo>
                  <a:pt x="476745" y="953642"/>
                </a:moveTo>
                <a:lnTo>
                  <a:pt x="635736" y="953642"/>
                </a:lnTo>
                <a:lnTo>
                  <a:pt x="635711" y="0"/>
                </a:lnTo>
                <a:lnTo>
                  <a:pt x="0" y="0"/>
                </a:lnTo>
                <a:lnTo>
                  <a:pt x="0" y="953642"/>
                </a:lnTo>
                <a:lnTo>
                  <a:pt x="476745" y="953642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682871" y="3600996"/>
            <a:ext cx="39750" cy="0"/>
          </a:xfrm>
          <a:custGeom>
            <a:avLst/>
            <a:gdLst/>
            <a:ahLst/>
            <a:cxnLst/>
            <a:rect l="l" t="t" r="r" b="b"/>
            <a:pathLst>
              <a:path w="39750">
                <a:moveTo>
                  <a:pt x="0" y="0"/>
                </a:moveTo>
                <a:lnTo>
                  <a:pt x="39750" y="0"/>
                </a:lnTo>
              </a:path>
            </a:pathLst>
          </a:custGeom>
          <a:ln w="41020">
            <a:solidFill>
              <a:srgbClr val="6D6E7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921262" y="3203702"/>
            <a:ext cx="158965" cy="0"/>
          </a:xfrm>
          <a:custGeom>
            <a:avLst/>
            <a:gdLst/>
            <a:ahLst/>
            <a:cxnLst/>
            <a:rect l="l" t="t" r="r" b="b"/>
            <a:pathLst>
              <a:path w="158965">
                <a:moveTo>
                  <a:pt x="0" y="0"/>
                </a:moveTo>
                <a:lnTo>
                  <a:pt x="158965" y="0"/>
                </a:lnTo>
              </a:path>
            </a:pathLst>
          </a:custGeom>
          <a:ln w="40970">
            <a:solidFill>
              <a:srgbClr val="6D6E7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119916" y="3203702"/>
            <a:ext cx="39712" cy="0"/>
          </a:xfrm>
          <a:custGeom>
            <a:avLst/>
            <a:gdLst/>
            <a:ahLst/>
            <a:cxnLst/>
            <a:rect l="l" t="t" r="r" b="b"/>
            <a:pathLst>
              <a:path w="39712">
                <a:moveTo>
                  <a:pt x="0" y="0"/>
                </a:moveTo>
                <a:lnTo>
                  <a:pt x="39712" y="0"/>
                </a:lnTo>
              </a:path>
            </a:pathLst>
          </a:custGeom>
          <a:ln w="40970">
            <a:solidFill>
              <a:srgbClr val="6D6E7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841824" y="3203702"/>
            <a:ext cx="39712" cy="0"/>
          </a:xfrm>
          <a:custGeom>
            <a:avLst/>
            <a:gdLst/>
            <a:ahLst/>
            <a:cxnLst/>
            <a:rect l="l" t="t" r="r" b="b"/>
            <a:pathLst>
              <a:path w="39712">
                <a:moveTo>
                  <a:pt x="0" y="0"/>
                </a:moveTo>
                <a:lnTo>
                  <a:pt x="39712" y="0"/>
                </a:lnTo>
              </a:path>
            </a:pathLst>
          </a:custGeom>
          <a:ln w="40970">
            <a:solidFill>
              <a:srgbClr val="6D6E7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961001" y="3521557"/>
            <a:ext cx="79489" cy="0"/>
          </a:xfrm>
          <a:custGeom>
            <a:avLst/>
            <a:gdLst/>
            <a:ahLst/>
            <a:cxnLst/>
            <a:rect l="l" t="t" r="r" b="b"/>
            <a:pathLst>
              <a:path w="79489">
                <a:moveTo>
                  <a:pt x="0" y="0"/>
                </a:moveTo>
                <a:lnTo>
                  <a:pt x="79489" y="0"/>
                </a:lnTo>
              </a:path>
            </a:pathLst>
          </a:custGeom>
          <a:ln w="40995">
            <a:solidFill>
              <a:srgbClr val="6D6E7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278869" y="3600996"/>
            <a:ext cx="39712" cy="0"/>
          </a:xfrm>
          <a:custGeom>
            <a:avLst/>
            <a:gdLst/>
            <a:ahLst/>
            <a:cxnLst/>
            <a:rect l="l" t="t" r="r" b="b"/>
            <a:pathLst>
              <a:path w="39712">
                <a:moveTo>
                  <a:pt x="0" y="0"/>
                </a:moveTo>
                <a:lnTo>
                  <a:pt x="39712" y="0"/>
                </a:lnTo>
              </a:path>
            </a:pathLst>
          </a:custGeom>
          <a:ln w="41020">
            <a:solidFill>
              <a:srgbClr val="6D6E7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661465" y="5280586"/>
            <a:ext cx="56438" cy="56426"/>
          </a:xfrm>
          <a:custGeom>
            <a:avLst/>
            <a:gdLst/>
            <a:ahLst/>
            <a:cxnLst/>
            <a:rect l="l" t="t" r="r" b="b"/>
            <a:pathLst>
              <a:path w="56438" h="56426">
                <a:moveTo>
                  <a:pt x="28232" y="0"/>
                </a:moveTo>
                <a:lnTo>
                  <a:pt x="20802" y="0"/>
                </a:lnTo>
                <a:lnTo>
                  <a:pt x="13550" y="3022"/>
                </a:lnTo>
                <a:lnTo>
                  <a:pt x="8280" y="8280"/>
                </a:lnTo>
                <a:lnTo>
                  <a:pt x="3009" y="13525"/>
                </a:lnTo>
                <a:lnTo>
                  <a:pt x="0" y="20789"/>
                </a:lnTo>
                <a:lnTo>
                  <a:pt x="0" y="35636"/>
                </a:lnTo>
                <a:lnTo>
                  <a:pt x="3009" y="42913"/>
                </a:lnTo>
                <a:lnTo>
                  <a:pt x="8280" y="48171"/>
                </a:lnTo>
                <a:lnTo>
                  <a:pt x="13550" y="53378"/>
                </a:lnTo>
                <a:lnTo>
                  <a:pt x="20802" y="56426"/>
                </a:lnTo>
                <a:lnTo>
                  <a:pt x="35636" y="56426"/>
                </a:lnTo>
                <a:lnTo>
                  <a:pt x="42926" y="53378"/>
                </a:lnTo>
                <a:lnTo>
                  <a:pt x="48133" y="48171"/>
                </a:lnTo>
                <a:lnTo>
                  <a:pt x="53428" y="42913"/>
                </a:lnTo>
                <a:lnTo>
                  <a:pt x="56438" y="35636"/>
                </a:lnTo>
                <a:lnTo>
                  <a:pt x="56438" y="20789"/>
                </a:lnTo>
                <a:lnTo>
                  <a:pt x="53428" y="13525"/>
                </a:lnTo>
                <a:lnTo>
                  <a:pt x="48133" y="8280"/>
                </a:lnTo>
                <a:lnTo>
                  <a:pt x="42926" y="3022"/>
                </a:lnTo>
                <a:lnTo>
                  <a:pt x="35636" y="0"/>
                </a:lnTo>
                <a:lnTo>
                  <a:pt x="28232" y="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273638" y="5004612"/>
            <a:ext cx="1444256" cy="1218425"/>
          </a:xfrm>
          <a:custGeom>
            <a:avLst/>
            <a:gdLst/>
            <a:ahLst/>
            <a:cxnLst/>
            <a:rect l="l" t="t" r="r" b="b"/>
            <a:pathLst>
              <a:path w="1444256" h="1218425">
                <a:moveTo>
                  <a:pt x="56407" y="200959"/>
                </a:moveTo>
                <a:lnTo>
                  <a:pt x="22334" y="1218425"/>
                </a:lnTo>
                <a:lnTo>
                  <a:pt x="31194" y="1218425"/>
                </a:lnTo>
                <a:lnTo>
                  <a:pt x="34194" y="1217950"/>
                </a:lnTo>
                <a:lnTo>
                  <a:pt x="56407" y="200959"/>
                </a:lnTo>
                <a:close/>
              </a:path>
              <a:path w="1444256" h="1218425">
                <a:moveTo>
                  <a:pt x="499624" y="1430"/>
                </a:moveTo>
                <a:lnTo>
                  <a:pt x="519029" y="1017480"/>
                </a:lnTo>
                <a:lnTo>
                  <a:pt x="925214" y="1151237"/>
                </a:lnTo>
                <a:lnTo>
                  <a:pt x="944619" y="1216972"/>
                </a:lnTo>
                <a:lnTo>
                  <a:pt x="947502" y="1217950"/>
                </a:lnTo>
                <a:lnTo>
                  <a:pt x="950414" y="1218425"/>
                </a:lnTo>
                <a:lnTo>
                  <a:pt x="956489" y="1218425"/>
                </a:lnTo>
                <a:lnTo>
                  <a:pt x="959389" y="1217950"/>
                </a:lnTo>
                <a:lnTo>
                  <a:pt x="962234" y="1216972"/>
                </a:lnTo>
                <a:lnTo>
                  <a:pt x="1424882" y="1064686"/>
                </a:lnTo>
                <a:lnTo>
                  <a:pt x="1436316" y="1057530"/>
                </a:lnTo>
                <a:lnTo>
                  <a:pt x="1443053" y="1046082"/>
                </a:lnTo>
                <a:lnTo>
                  <a:pt x="1444256" y="1037945"/>
                </a:lnTo>
                <a:lnTo>
                  <a:pt x="1444256" y="428874"/>
                </a:lnTo>
                <a:lnTo>
                  <a:pt x="1440726" y="415233"/>
                </a:lnTo>
                <a:lnTo>
                  <a:pt x="1431381" y="405235"/>
                </a:lnTo>
                <a:lnTo>
                  <a:pt x="1418121" y="400780"/>
                </a:lnTo>
                <a:lnTo>
                  <a:pt x="1416056" y="400705"/>
                </a:lnTo>
                <a:lnTo>
                  <a:pt x="1402393" y="404233"/>
                </a:lnTo>
                <a:lnTo>
                  <a:pt x="1392386" y="413566"/>
                </a:lnTo>
                <a:lnTo>
                  <a:pt x="1387924" y="426831"/>
                </a:lnTo>
                <a:lnTo>
                  <a:pt x="1387849" y="1017480"/>
                </a:lnTo>
                <a:lnTo>
                  <a:pt x="981627" y="1151237"/>
                </a:lnTo>
                <a:lnTo>
                  <a:pt x="981627" y="200959"/>
                </a:lnTo>
                <a:lnTo>
                  <a:pt x="1387849" y="67216"/>
                </a:lnTo>
                <a:lnTo>
                  <a:pt x="1387849" y="180538"/>
                </a:lnTo>
                <a:lnTo>
                  <a:pt x="1391383" y="194209"/>
                </a:lnTo>
                <a:lnTo>
                  <a:pt x="1400725" y="204205"/>
                </a:lnTo>
                <a:lnTo>
                  <a:pt x="1413989" y="208657"/>
                </a:lnTo>
                <a:lnTo>
                  <a:pt x="1416056" y="208732"/>
                </a:lnTo>
                <a:lnTo>
                  <a:pt x="1429714" y="205206"/>
                </a:lnTo>
                <a:lnTo>
                  <a:pt x="1439722" y="195876"/>
                </a:lnTo>
                <a:lnTo>
                  <a:pt x="1444188" y="182607"/>
                </a:lnTo>
                <a:lnTo>
                  <a:pt x="1444256" y="28174"/>
                </a:lnTo>
                <a:lnTo>
                  <a:pt x="1441239" y="15500"/>
                </a:lnTo>
                <a:lnTo>
                  <a:pt x="1432795" y="5521"/>
                </a:lnTo>
                <a:lnTo>
                  <a:pt x="1432566" y="5354"/>
                </a:lnTo>
                <a:lnTo>
                  <a:pt x="1421190" y="482"/>
                </a:lnTo>
                <a:lnTo>
                  <a:pt x="1408836" y="948"/>
                </a:lnTo>
                <a:lnTo>
                  <a:pt x="1407204" y="1430"/>
                </a:lnTo>
                <a:lnTo>
                  <a:pt x="953420" y="150845"/>
                </a:lnTo>
                <a:lnTo>
                  <a:pt x="925214" y="200959"/>
                </a:lnTo>
                <a:lnTo>
                  <a:pt x="519029" y="67216"/>
                </a:lnTo>
                <a:lnTo>
                  <a:pt x="499624" y="1430"/>
                </a:lnTo>
                <a:close/>
              </a:path>
              <a:path w="1444256" h="1218425">
                <a:moveTo>
                  <a:pt x="953420" y="150845"/>
                </a:moveTo>
                <a:lnTo>
                  <a:pt x="499624" y="1430"/>
                </a:lnTo>
                <a:lnTo>
                  <a:pt x="519029" y="67216"/>
                </a:lnTo>
                <a:lnTo>
                  <a:pt x="925214" y="200959"/>
                </a:lnTo>
                <a:lnTo>
                  <a:pt x="953420" y="150845"/>
                </a:lnTo>
                <a:close/>
              </a:path>
              <a:path w="1444256" h="1218425">
                <a:moveTo>
                  <a:pt x="519029" y="1017480"/>
                </a:moveTo>
                <a:lnTo>
                  <a:pt x="499624" y="1430"/>
                </a:lnTo>
                <a:lnTo>
                  <a:pt x="495334" y="0"/>
                </a:lnTo>
                <a:lnTo>
                  <a:pt x="486652" y="0"/>
                </a:lnTo>
                <a:lnTo>
                  <a:pt x="482365" y="1353"/>
                </a:lnTo>
                <a:lnTo>
                  <a:pt x="482149" y="1379"/>
                </a:lnTo>
                <a:lnTo>
                  <a:pt x="19386" y="153753"/>
                </a:lnTo>
                <a:lnTo>
                  <a:pt x="7939" y="160902"/>
                </a:lnTo>
                <a:lnTo>
                  <a:pt x="1203" y="172350"/>
                </a:lnTo>
                <a:lnTo>
                  <a:pt x="0" y="180495"/>
                </a:lnTo>
                <a:lnTo>
                  <a:pt x="0" y="1190252"/>
                </a:lnTo>
                <a:lnTo>
                  <a:pt x="22334" y="1218425"/>
                </a:lnTo>
                <a:lnTo>
                  <a:pt x="56407" y="200959"/>
                </a:lnTo>
                <a:lnTo>
                  <a:pt x="462603" y="67216"/>
                </a:lnTo>
                <a:lnTo>
                  <a:pt x="462603" y="1017480"/>
                </a:lnTo>
                <a:lnTo>
                  <a:pt x="56407" y="200959"/>
                </a:lnTo>
                <a:lnTo>
                  <a:pt x="34194" y="1217950"/>
                </a:lnTo>
                <a:lnTo>
                  <a:pt x="37052" y="1216972"/>
                </a:lnTo>
                <a:lnTo>
                  <a:pt x="56407" y="1151237"/>
                </a:lnTo>
                <a:lnTo>
                  <a:pt x="490835" y="1067595"/>
                </a:lnTo>
                <a:lnTo>
                  <a:pt x="944619" y="1216972"/>
                </a:lnTo>
                <a:lnTo>
                  <a:pt x="925214" y="1151237"/>
                </a:lnTo>
                <a:lnTo>
                  <a:pt x="519029" y="1017480"/>
                </a:lnTo>
                <a:close/>
              </a:path>
              <a:path w="1444256" h="1218425">
                <a:moveTo>
                  <a:pt x="490835" y="1067595"/>
                </a:moveTo>
                <a:lnTo>
                  <a:pt x="56407" y="1151237"/>
                </a:lnTo>
                <a:lnTo>
                  <a:pt x="37052" y="1216972"/>
                </a:lnTo>
                <a:lnTo>
                  <a:pt x="490835" y="1067595"/>
                </a:lnTo>
                <a:close/>
              </a:path>
              <a:path w="1444256" h="1218425">
                <a:moveTo>
                  <a:pt x="56407" y="200959"/>
                </a:moveTo>
                <a:lnTo>
                  <a:pt x="462603" y="1017480"/>
                </a:lnTo>
                <a:lnTo>
                  <a:pt x="462603" y="67216"/>
                </a:lnTo>
                <a:lnTo>
                  <a:pt x="56407" y="200959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86458" y="5203048"/>
            <a:ext cx="293370" cy="403733"/>
          </a:xfrm>
          <a:custGeom>
            <a:avLst/>
            <a:gdLst/>
            <a:ahLst/>
            <a:cxnLst/>
            <a:rect l="l" t="t" r="r" b="b"/>
            <a:pathLst>
              <a:path w="293370" h="403733">
                <a:moveTo>
                  <a:pt x="3023" y="388189"/>
                </a:moveTo>
                <a:lnTo>
                  <a:pt x="11448" y="398167"/>
                </a:lnTo>
                <a:lnTo>
                  <a:pt x="11696" y="398348"/>
                </a:lnTo>
                <a:lnTo>
                  <a:pt x="16548" y="401879"/>
                </a:lnTo>
                <a:lnTo>
                  <a:pt x="22364" y="403733"/>
                </a:lnTo>
                <a:lnTo>
                  <a:pt x="31203" y="403733"/>
                </a:lnTo>
                <a:lnTo>
                  <a:pt x="34162" y="403238"/>
                </a:lnTo>
                <a:lnTo>
                  <a:pt x="37020" y="402273"/>
                </a:lnTo>
                <a:lnTo>
                  <a:pt x="56426" y="336487"/>
                </a:lnTo>
                <a:lnTo>
                  <a:pt x="56426" y="126149"/>
                </a:lnTo>
                <a:lnTo>
                  <a:pt x="236969" y="66701"/>
                </a:lnTo>
                <a:lnTo>
                  <a:pt x="256324" y="940"/>
                </a:lnTo>
                <a:lnTo>
                  <a:pt x="19418" y="78931"/>
                </a:lnTo>
                <a:lnTo>
                  <a:pt x="7964" y="86083"/>
                </a:lnTo>
                <a:lnTo>
                  <a:pt x="1217" y="97529"/>
                </a:lnTo>
                <a:lnTo>
                  <a:pt x="0" y="105728"/>
                </a:lnTo>
                <a:lnTo>
                  <a:pt x="0" y="375476"/>
                </a:lnTo>
                <a:lnTo>
                  <a:pt x="3023" y="388189"/>
                </a:lnTo>
                <a:close/>
              </a:path>
              <a:path w="293370" h="403733">
                <a:moveTo>
                  <a:pt x="293369" y="297485"/>
                </a:moveTo>
                <a:lnTo>
                  <a:pt x="293369" y="27724"/>
                </a:lnTo>
                <a:lnTo>
                  <a:pt x="290346" y="14996"/>
                </a:lnTo>
                <a:lnTo>
                  <a:pt x="281924" y="5033"/>
                </a:lnTo>
                <a:lnTo>
                  <a:pt x="281711" y="4877"/>
                </a:lnTo>
                <a:lnTo>
                  <a:pt x="270324" y="0"/>
                </a:lnTo>
                <a:lnTo>
                  <a:pt x="257999" y="443"/>
                </a:lnTo>
                <a:lnTo>
                  <a:pt x="256324" y="940"/>
                </a:lnTo>
                <a:lnTo>
                  <a:pt x="236969" y="66701"/>
                </a:lnTo>
                <a:lnTo>
                  <a:pt x="236969" y="277076"/>
                </a:lnTo>
                <a:lnTo>
                  <a:pt x="56426" y="336487"/>
                </a:lnTo>
                <a:lnTo>
                  <a:pt x="37020" y="402273"/>
                </a:lnTo>
                <a:lnTo>
                  <a:pt x="274002" y="324282"/>
                </a:lnTo>
                <a:lnTo>
                  <a:pt x="285436" y="317110"/>
                </a:lnTo>
                <a:lnTo>
                  <a:pt x="292163" y="305657"/>
                </a:lnTo>
                <a:lnTo>
                  <a:pt x="293369" y="297485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86541" y="5617153"/>
            <a:ext cx="293250" cy="134404"/>
          </a:xfrm>
          <a:custGeom>
            <a:avLst/>
            <a:gdLst/>
            <a:ahLst/>
            <a:cxnLst/>
            <a:rect l="l" t="t" r="r" b="b"/>
            <a:pathLst>
              <a:path w="293250" h="134404">
                <a:moveTo>
                  <a:pt x="256249" y="1359"/>
                </a:moveTo>
                <a:lnTo>
                  <a:pt x="19343" y="79362"/>
                </a:lnTo>
                <a:lnTo>
                  <a:pt x="8597" y="85849"/>
                </a:lnTo>
                <a:lnTo>
                  <a:pt x="1871" y="95947"/>
                </a:lnTo>
                <a:lnTo>
                  <a:pt x="0" y="108025"/>
                </a:lnTo>
                <a:lnTo>
                  <a:pt x="1360" y="114973"/>
                </a:lnTo>
                <a:lnTo>
                  <a:pt x="8648" y="126562"/>
                </a:lnTo>
                <a:lnTo>
                  <a:pt x="20096" y="133224"/>
                </a:lnTo>
                <a:lnTo>
                  <a:pt x="28131" y="134404"/>
                </a:lnTo>
                <a:lnTo>
                  <a:pt x="31090" y="134404"/>
                </a:lnTo>
                <a:lnTo>
                  <a:pt x="34049" y="133921"/>
                </a:lnTo>
                <a:lnTo>
                  <a:pt x="36945" y="132943"/>
                </a:lnTo>
                <a:lnTo>
                  <a:pt x="273914" y="54953"/>
                </a:lnTo>
                <a:lnTo>
                  <a:pt x="284653" y="48475"/>
                </a:lnTo>
                <a:lnTo>
                  <a:pt x="291379" y="38381"/>
                </a:lnTo>
                <a:lnTo>
                  <a:pt x="293250" y="26302"/>
                </a:lnTo>
                <a:lnTo>
                  <a:pt x="291885" y="19342"/>
                </a:lnTo>
                <a:lnTo>
                  <a:pt x="285419" y="8577"/>
                </a:lnTo>
                <a:lnTo>
                  <a:pt x="275320" y="1859"/>
                </a:lnTo>
                <a:lnTo>
                  <a:pt x="263221" y="0"/>
                </a:lnTo>
                <a:lnTo>
                  <a:pt x="256249" y="1359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386540" y="5747827"/>
            <a:ext cx="293250" cy="134400"/>
          </a:xfrm>
          <a:custGeom>
            <a:avLst/>
            <a:gdLst/>
            <a:ahLst/>
            <a:cxnLst/>
            <a:rect l="l" t="t" r="r" b="b"/>
            <a:pathLst>
              <a:path w="293250" h="134400">
                <a:moveTo>
                  <a:pt x="256250" y="1368"/>
                </a:moveTo>
                <a:lnTo>
                  <a:pt x="19344" y="79371"/>
                </a:lnTo>
                <a:lnTo>
                  <a:pt x="8602" y="85840"/>
                </a:lnTo>
                <a:lnTo>
                  <a:pt x="1876" y="95932"/>
                </a:lnTo>
                <a:lnTo>
                  <a:pt x="0" y="108022"/>
                </a:lnTo>
                <a:lnTo>
                  <a:pt x="1361" y="115007"/>
                </a:lnTo>
                <a:lnTo>
                  <a:pt x="8655" y="126568"/>
                </a:lnTo>
                <a:lnTo>
                  <a:pt x="20114" y="133225"/>
                </a:lnTo>
                <a:lnTo>
                  <a:pt x="28132" y="134400"/>
                </a:lnTo>
                <a:lnTo>
                  <a:pt x="31091" y="134400"/>
                </a:lnTo>
                <a:lnTo>
                  <a:pt x="34051" y="133905"/>
                </a:lnTo>
                <a:lnTo>
                  <a:pt x="36946" y="132940"/>
                </a:lnTo>
                <a:lnTo>
                  <a:pt x="273915" y="54936"/>
                </a:lnTo>
                <a:lnTo>
                  <a:pt x="284656" y="48475"/>
                </a:lnTo>
                <a:lnTo>
                  <a:pt x="291382" y="38386"/>
                </a:lnTo>
                <a:lnTo>
                  <a:pt x="293250" y="26299"/>
                </a:lnTo>
                <a:lnTo>
                  <a:pt x="291886" y="19338"/>
                </a:lnTo>
                <a:lnTo>
                  <a:pt x="285425" y="8587"/>
                </a:lnTo>
                <a:lnTo>
                  <a:pt x="275333" y="1866"/>
                </a:lnTo>
                <a:lnTo>
                  <a:pt x="263242" y="0"/>
                </a:lnTo>
                <a:lnTo>
                  <a:pt x="256250" y="1368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05007" y="5878504"/>
            <a:ext cx="174784" cy="95380"/>
          </a:xfrm>
          <a:custGeom>
            <a:avLst/>
            <a:gdLst/>
            <a:ahLst/>
            <a:cxnLst/>
            <a:rect l="l" t="t" r="r" b="b"/>
            <a:pathLst>
              <a:path w="174784" h="95380">
                <a:moveTo>
                  <a:pt x="137783" y="1362"/>
                </a:moveTo>
                <a:lnTo>
                  <a:pt x="19317" y="40389"/>
                </a:lnTo>
                <a:lnTo>
                  <a:pt x="8579" y="46858"/>
                </a:lnTo>
                <a:lnTo>
                  <a:pt x="1861" y="56959"/>
                </a:lnTo>
                <a:lnTo>
                  <a:pt x="0" y="69054"/>
                </a:lnTo>
                <a:lnTo>
                  <a:pt x="1360" y="76000"/>
                </a:lnTo>
                <a:lnTo>
                  <a:pt x="8660" y="87573"/>
                </a:lnTo>
                <a:lnTo>
                  <a:pt x="20130" y="94214"/>
                </a:lnTo>
                <a:lnTo>
                  <a:pt x="28119" y="95380"/>
                </a:lnTo>
                <a:lnTo>
                  <a:pt x="31078" y="95380"/>
                </a:lnTo>
                <a:lnTo>
                  <a:pt x="36970" y="93971"/>
                </a:lnTo>
                <a:lnTo>
                  <a:pt x="155449" y="54931"/>
                </a:lnTo>
                <a:lnTo>
                  <a:pt x="166187" y="48478"/>
                </a:lnTo>
                <a:lnTo>
                  <a:pt x="172913" y="38393"/>
                </a:lnTo>
                <a:lnTo>
                  <a:pt x="174784" y="26299"/>
                </a:lnTo>
                <a:lnTo>
                  <a:pt x="173419" y="19320"/>
                </a:lnTo>
                <a:lnTo>
                  <a:pt x="166953" y="8574"/>
                </a:lnTo>
                <a:lnTo>
                  <a:pt x="156855" y="1860"/>
                </a:lnTo>
                <a:lnTo>
                  <a:pt x="144756" y="0"/>
                </a:lnTo>
                <a:lnTo>
                  <a:pt x="137783" y="1362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386455" y="5956476"/>
            <a:ext cx="56438" cy="56413"/>
          </a:xfrm>
          <a:custGeom>
            <a:avLst/>
            <a:gdLst/>
            <a:ahLst/>
            <a:cxnLst/>
            <a:rect l="l" t="t" r="r" b="b"/>
            <a:pathLst>
              <a:path w="56438" h="56413">
                <a:moveTo>
                  <a:pt x="28206" y="0"/>
                </a:moveTo>
                <a:lnTo>
                  <a:pt x="20789" y="0"/>
                </a:lnTo>
                <a:lnTo>
                  <a:pt x="13538" y="2984"/>
                </a:lnTo>
                <a:lnTo>
                  <a:pt x="8305" y="8255"/>
                </a:lnTo>
                <a:lnTo>
                  <a:pt x="3060" y="13512"/>
                </a:lnTo>
                <a:lnTo>
                  <a:pt x="0" y="20777"/>
                </a:lnTo>
                <a:lnTo>
                  <a:pt x="0" y="35610"/>
                </a:lnTo>
                <a:lnTo>
                  <a:pt x="3022" y="42913"/>
                </a:lnTo>
                <a:lnTo>
                  <a:pt x="8305" y="48171"/>
                </a:lnTo>
                <a:lnTo>
                  <a:pt x="13538" y="53416"/>
                </a:lnTo>
                <a:lnTo>
                  <a:pt x="20789" y="56413"/>
                </a:lnTo>
                <a:lnTo>
                  <a:pt x="35598" y="56413"/>
                </a:lnTo>
                <a:lnTo>
                  <a:pt x="42926" y="53416"/>
                </a:lnTo>
                <a:lnTo>
                  <a:pt x="48171" y="48171"/>
                </a:lnTo>
                <a:lnTo>
                  <a:pt x="53378" y="42913"/>
                </a:lnTo>
                <a:lnTo>
                  <a:pt x="56438" y="35610"/>
                </a:lnTo>
                <a:lnTo>
                  <a:pt x="56438" y="20777"/>
                </a:lnTo>
                <a:lnTo>
                  <a:pt x="53378" y="13512"/>
                </a:lnTo>
                <a:lnTo>
                  <a:pt x="48171" y="8255"/>
                </a:lnTo>
                <a:lnTo>
                  <a:pt x="42926" y="2984"/>
                </a:lnTo>
                <a:lnTo>
                  <a:pt x="35598" y="0"/>
                </a:lnTo>
                <a:lnTo>
                  <a:pt x="28206" y="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311672" y="5203047"/>
            <a:ext cx="293408" cy="403734"/>
          </a:xfrm>
          <a:custGeom>
            <a:avLst/>
            <a:gdLst/>
            <a:ahLst/>
            <a:cxnLst/>
            <a:rect l="l" t="t" r="r" b="b"/>
            <a:pathLst>
              <a:path w="293408" h="403734">
                <a:moveTo>
                  <a:pt x="3028" y="388190"/>
                </a:moveTo>
                <a:lnTo>
                  <a:pt x="11449" y="398168"/>
                </a:lnTo>
                <a:lnTo>
                  <a:pt x="11696" y="398349"/>
                </a:lnTo>
                <a:lnTo>
                  <a:pt x="16548" y="401880"/>
                </a:lnTo>
                <a:lnTo>
                  <a:pt x="22377" y="403734"/>
                </a:lnTo>
                <a:lnTo>
                  <a:pt x="31191" y="403734"/>
                </a:lnTo>
                <a:lnTo>
                  <a:pt x="34188" y="403239"/>
                </a:lnTo>
                <a:lnTo>
                  <a:pt x="37071" y="402274"/>
                </a:lnTo>
                <a:lnTo>
                  <a:pt x="56438" y="336488"/>
                </a:lnTo>
                <a:lnTo>
                  <a:pt x="56438" y="126150"/>
                </a:lnTo>
                <a:lnTo>
                  <a:pt x="236969" y="66702"/>
                </a:lnTo>
                <a:lnTo>
                  <a:pt x="256349" y="941"/>
                </a:lnTo>
                <a:lnTo>
                  <a:pt x="19392" y="78932"/>
                </a:lnTo>
                <a:lnTo>
                  <a:pt x="7954" y="86089"/>
                </a:lnTo>
                <a:lnTo>
                  <a:pt x="1213" y="97542"/>
                </a:lnTo>
                <a:lnTo>
                  <a:pt x="0" y="105729"/>
                </a:lnTo>
                <a:lnTo>
                  <a:pt x="0" y="375477"/>
                </a:lnTo>
                <a:lnTo>
                  <a:pt x="3028" y="388190"/>
                </a:lnTo>
                <a:close/>
              </a:path>
              <a:path w="293408" h="403734">
                <a:moveTo>
                  <a:pt x="293408" y="297486"/>
                </a:moveTo>
                <a:lnTo>
                  <a:pt x="293408" y="27725"/>
                </a:lnTo>
                <a:lnTo>
                  <a:pt x="290370" y="15002"/>
                </a:lnTo>
                <a:lnTo>
                  <a:pt x="281946" y="5041"/>
                </a:lnTo>
                <a:lnTo>
                  <a:pt x="281724" y="4878"/>
                </a:lnTo>
                <a:lnTo>
                  <a:pt x="270347" y="0"/>
                </a:lnTo>
                <a:lnTo>
                  <a:pt x="258014" y="447"/>
                </a:lnTo>
                <a:lnTo>
                  <a:pt x="256349" y="941"/>
                </a:lnTo>
                <a:lnTo>
                  <a:pt x="236969" y="66702"/>
                </a:lnTo>
                <a:lnTo>
                  <a:pt x="236969" y="277077"/>
                </a:lnTo>
                <a:lnTo>
                  <a:pt x="56438" y="336488"/>
                </a:lnTo>
                <a:lnTo>
                  <a:pt x="37071" y="402274"/>
                </a:lnTo>
                <a:lnTo>
                  <a:pt x="273977" y="324283"/>
                </a:lnTo>
                <a:lnTo>
                  <a:pt x="285427" y="317121"/>
                </a:lnTo>
                <a:lnTo>
                  <a:pt x="292185" y="305687"/>
                </a:lnTo>
                <a:lnTo>
                  <a:pt x="293408" y="297486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311770" y="5617155"/>
            <a:ext cx="293221" cy="134402"/>
          </a:xfrm>
          <a:custGeom>
            <a:avLst/>
            <a:gdLst/>
            <a:ahLst/>
            <a:cxnLst/>
            <a:rect l="l" t="t" r="r" b="b"/>
            <a:pathLst>
              <a:path w="293221" h="134402">
                <a:moveTo>
                  <a:pt x="291854" y="19340"/>
                </a:moveTo>
                <a:lnTo>
                  <a:pt x="285378" y="8569"/>
                </a:lnTo>
                <a:lnTo>
                  <a:pt x="275288" y="1852"/>
                </a:lnTo>
                <a:lnTo>
                  <a:pt x="263199" y="0"/>
                </a:lnTo>
                <a:lnTo>
                  <a:pt x="256255" y="1357"/>
                </a:lnTo>
                <a:lnTo>
                  <a:pt x="19286" y="79360"/>
                </a:lnTo>
                <a:lnTo>
                  <a:pt x="8559" y="85856"/>
                </a:lnTo>
                <a:lnTo>
                  <a:pt x="1852" y="95969"/>
                </a:lnTo>
                <a:lnTo>
                  <a:pt x="0" y="108062"/>
                </a:lnTo>
                <a:lnTo>
                  <a:pt x="1354" y="114971"/>
                </a:lnTo>
                <a:lnTo>
                  <a:pt x="8643" y="126555"/>
                </a:lnTo>
                <a:lnTo>
                  <a:pt x="20087" y="133218"/>
                </a:lnTo>
                <a:lnTo>
                  <a:pt x="28151" y="134402"/>
                </a:lnTo>
                <a:lnTo>
                  <a:pt x="31072" y="134402"/>
                </a:lnTo>
                <a:lnTo>
                  <a:pt x="273883" y="54951"/>
                </a:lnTo>
                <a:lnTo>
                  <a:pt x="284638" y="48473"/>
                </a:lnTo>
                <a:lnTo>
                  <a:pt x="291360" y="38379"/>
                </a:lnTo>
                <a:lnTo>
                  <a:pt x="293221" y="26300"/>
                </a:lnTo>
                <a:lnTo>
                  <a:pt x="291854" y="1934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311769" y="5747830"/>
            <a:ext cx="293221" cy="134399"/>
          </a:xfrm>
          <a:custGeom>
            <a:avLst/>
            <a:gdLst/>
            <a:ahLst/>
            <a:cxnLst/>
            <a:rect l="l" t="t" r="r" b="b"/>
            <a:pathLst>
              <a:path w="293221" h="134399">
                <a:moveTo>
                  <a:pt x="291855" y="19337"/>
                </a:moveTo>
                <a:lnTo>
                  <a:pt x="285384" y="8579"/>
                </a:lnTo>
                <a:lnTo>
                  <a:pt x="275301" y="1858"/>
                </a:lnTo>
                <a:lnTo>
                  <a:pt x="263220" y="0"/>
                </a:lnTo>
                <a:lnTo>
                  <a:pt x="256257" y="1366"/>
                </a:lnTo>
                <a:lnTo>
                  <a:pt x="19287" y="79370"/>
                </a:lnTo>
                <a:lnTo>
                  <a:pt x="8564" y="85847"/>
                </a:lnTo>
                <a:lnTo>
                  <a:pt x="1858" y="95954"/>
                </a:lnTo>
                <a:lnTo>
                  <a:pt x="0" y="108060"/>
                </a:lnTo>
                <a:lnTo>
                  <a:pt x="1355" y="115006"/>
                </a:lnTo>
                <a:lnTo>
                  <a:pt x="8650" y="126561"/>
                </a:lnTo>
                <a:lnTo>
                  <a:pt x="20106" y="133218"/>
                </a:lnTo>
                <a:lnTo>
                  <a:pt x="28152" y="134399"/>
                </a:lnTo>
                <a:lnTo>
                  <a:pt x="31073" y="134399"/>
                </a:lnTo>
                <a:lnTo>
                  <a:pt x="273884" y="54935"/>
                </a:lnTo>
                <a:lnTo>
                  <a:pt x="284641" y="48473"/>
                </a:lnTo>
                <a:lnTo>
                  <a:pt x="291363" y="38384"/>
                </a:lnTo>
                <a:lnTo>
                  <a:pt x="293221" y="26297"/>
                </a:lnTo>
                <a:lnTo>
                  <a:pt x="291855" y="19337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11766" y="5878506"/>
            <a:ext cx="293221" cy="134393"/>
          </a:xfrm>
          <a:custGeom>
            <a:avLst/>
            <a:gdLst/>
            <a:ahLst/>
            <a:cxnLst/>
            <a:rect l="l" t="t" r="r" b="b"/>
            <a:pathLst>
              <a:path w="293221" h="134393">
                <a:moveTo>
                  <a:pt x="256250" y="1361"/>
                </a:moveTo>
                <a:lnTo>
                  <a:pt x="19307" y="79351"/>
                </a:lnTo>
                <a:lnTo>
                  <a:pt x="8582" y="85835"/>
                </a:lnTo>
                <a:lnTo>
                  <a:pt x="1868" y="95943"/>
                </a:lnTo>
                <a:lnTo>
                  <a:pt x="0" y="108038"/>
                </a:lnTo>
                <a:lnTo>
                  <a:pt x="1361" y="115013"/>
                </a:lnTo>
                <a:lnTo>
                  <a:pt x="8642" y="126580"/>
                </a:lnTo>
                <a:lnTo>
                  <a:pt x="20107" y="133218"/>
                </a:lnTo>
                <a:lnTo>
                  <a:pt x="28171" y="134393"/>
                </a:lnTo>
                <a:lnTo>
                  <a:pt x="31067" y="134393"/>
                </a:lnTo>
                <a:lnTo>
                  <a:pt x="273891" y="54929"/>
                </a:lnTo>
                <a:lnTo>
                  <a:pt x="284644" y="48478"/>
                </a:lnTo>
                <a:lnTo>
                  <a:pt x="291364" y="38395"/>
                </a:lnTo>
                <a:lnTo>
                  <a:pt x="293221" y="26304"/>
                </a:lnTo>
                <a:lnTo>
                  <a:pt x="291849" y="19318"/>
                </a:lnTo>
                <a:lnTo>
                  <a:pt x="285381" y="8567"/>
                </a:lnTo>
                <a:lnTo>
                  <a:pt x="275293" y="1852"/>
                </a:lnTo>
                <a:lnTo>
                  <a:pt x="263199" y="0"/>
                </a:lnTo>
                <a:lnTo>
                  <a:pt x="256250" y="1361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49416" y="5608925"/>
            <a:ext cx="293382" cy="403953"/>
          </a:xfrm>
          <a:custGeom>
            <a:avLst/>
            <a:gdLst/>
            <a:ahLst/>
            <a:cxnLst/>
            <a:rect l="l" t="t" r="r" b="b"/>
            <a:pathLst>
              <a:path w="293382" h="403953">
                <a:moveTo>
                  <a:pt x="56413" y="66959"/>
                </a:moveTo>
                <a:lnTo>
                  <a:pt x="237007" y="126395"/>
                </a:lnTo>
                <a:lnTo>
                  <a:pt x="256349" y="402544"/>
                </a:lnTo>
                <a:lnTo>
                  <a:pt x="259257" y="403484"/>
                </a:lnTo>
                <a:lnTo>
                  <a:pt x="262216" y="403953"/>
                </a:lnTo>
                <a:lnTo>
                  <a:pt x="271043" y="403953"/>
                </a:lnTo>
                <a:lnTo>
                  <a:pt x="290241" y="388678"/>
                </a:lnTo>
                <a:lnTo>
                  <a:pt x="293382" y="105986"/>
                </a:lnTo>
                <a:lnTo>
                  <a:pt x="290166" y="92895"/>
                </a:lnTo>
                <a:lnTo>
                  <a:pt x="281411" y="82916"/>
                </a:lnTo>
                <a:lnTo>
                  <a:pt x="273977" y="79176"/>
                </a:lnTo>
                <a:lnTo>
                  <a:pt x="37045" y="1186"/>
                </a:lnTo>
                <a:lnTo>
                  <a:pt x="24725" y="0"/>
                </a:lnTo>
                <a:lnTo>
                  <a:pt x="13098" y="4167"/>
                </a:lnTo>
                <a:lnTo>
                  <a:pt x="11696" y="5110"/>
                </a:lnTo>
                <a:lnTo>
                  <a:pt x="3178" y="15028"/>
                </a:lnTo>
                <a:lnTo>
                  <a:pt x="1" y="27677"/>
                </a:lnTo>
                <a:lnTo>
                  <a:pt x="0" y="297756"/>
                </a:lnTo>
                <a:lnTo>
                  <a:pt x="3228" y="310825"/>
                </a:lnTo>
                <a:lnTo>
                  <a:pt x="11992" y="320821"/>
                </a:lnTo>
                <a:lnTo>
                  <a:pt x="19392" y="324553"/>
                </a:lnTo>
                <a:lnTo>
                  <a:pt x="56413" y="277334"/>
                </a:lnTo>
                <a:lnTo>
                  <a:pt x="56413" y="66959"/>
                </a:lnTo>
                <a:close/>
              </a:path>
              <a:path w="293382" h="403953">
                <a:moveTo>
                  <a:pt x="256349" y="402544"/>
                </a:moveTo>
                <a:lnTo>
                  <a:pt x="237007" y="126395"/>
                </a:lnTo>
                <a:lnTo>
                  <a:pt x="237007" y="336758"/>
                </a:lnTo>
                <a:lnTo>
                  <a:pt x="56413" y="277334"/>
                </a:lnTo>
                <a:lnTo>
                  <a:pt x="19392" y="324553"/>
                </a:lnTo>
                <a:lnTo>
                  <a:pt x="256349" y="402544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849692" y="5464154"/>
            <a:ext cx="292856" cy="134205"/>
          </a:xfrm>
          <a:custGeom>
            <a:avLst/>
            <a:gdLst/>
            <a:ahLst/>
            <a:cxnLst/>
            <a:rect l="l" t="t" r="r" b="b"/>
            <a:pathLst>
              <a:path w="292856" h="134205">
                <a:moveTo>
                  <a:pt x="273700" y="79188"/>
                </a:moveTo>
                <a:lnTo>
                  <a:pt x="36769" y="1160"/>
                </a:lnTo>
                <a:lnTo>
                  <a:pt x="24283" y="0"/>
                </a:lnTo>
                <a:lnTo>
                  <a:pt x="12866" y="4151"/>
                </a:lnTo>
                <a:lnTo>
                  <a:pt x="4184" y="12790"/>
                </a:lnTo>
                <a:lnTo>
                  <a:pt x="1184" y="19143"/>
                </a:lnTo>
                <a:lnTo>
                  <a:pt x="0" y="31647"/>
                </a:lnTo>
                <a:lnTo>
                  <a:pt x="4123" y="43054"/>
                </a:lnTo>
                <a:lnTo>
                  <a:pt x="12740" y="51737"/>
                </a:lnTo>
                <a:lnTo>
                  <a:pt x="256073" y="132795"/>
                </a:lnTo>
                <a:lnTo>
                  <a:pt x="261978" y="134205"/>
                </a:lnTo>
                <a:lnTo>
                  <a:pt x="264950" y="134205"/>
                </a:lnTo>
                <a:lnTo>
                  <a:pt x="277870" y="131049"/>
                </a:lnTo>
                <a:lnTo>
                  <a:pt x="287921" y="122303"/>
                </a:lnTo>
                <a:lnTo>
                  <a:pt x="291684" y="114825"/>
                </a:lnTo>
                <a:lnTo>
                  <a:pt x="292856" y="102323"/>
                </a:lnTo>
                <a:lnTo>
                  <a:pt x="288723" y="90912"/>
                </a:lnTo>
                <a:lnTo>
                  <a:pt x="280102" y="82226"/>
                </a:lnTo>
                <a:lnTo>
                  <a:pt x="273700" y="79188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849693" y="5333465"/>
            <a:ext cx="292855" cy="134221"/>
          </a:xfrm>
          <a:custGeom>
            <a:avLst/>
            <a:gdLst/>
            <a:ahLst/>
            <a:cxnLst/>
            <a:rect l="l" t="t" r="r" b="b"/>
            <a:pathLst>
              <a:path w="292855" h="134221">
                <a:moveTo>
                  <a:pt x="273700" y="79180"/>
                </a:moveTo>
                <a:lnTo>
                  <a:pt x="36768" y="1176"/>
                </a:lnTo>
                <a:lnTo>
                  <a:pt x="24289" y="0"/>
                </a:lnTo>
                <a:lnTo>
                  <a:pt x="12876" y="4140"/>
                </a:lnTo>
                <a:lnTo>
                  <a:pt x="4194" y="12772"/>
                </a:lnTo>
                <a:lnTo>
                  <a:pt x="1183" y="19147"/>
                </a:lnTo>
                <a:lnTo>
                  <a:pt x="0" y="31660"/>
                </a:lnTo>
                <a:lnTo>
                  <a:pt x="4128" y="43073"/>
                </a:lnTo>
                <a:lnTo>
                  <a:pt x="12753" y="51743"/>
                </a:lnTo>
                <a:lnTo>
                  <a:pt x="256072" y="132812"/>
                </a:lnTo>
                <a:lnTo>
                  <a:pt x="261978" y="134221"/>
                </a:lnTo>
                <a:lnTo>
                  <a:pt x="264949" y="134221"/>
                </a:lnTo>
                <a:lnTo>
                  <a:pt x="277864" y="131074"/>
                </a:lnTo>
                <a:lnTo>
                  <a:pt x="287913" y="122329"/>
                </a:lnTo>
                <a:lnTo>
                  <a:pt x="291683" y="114816"/>
                </a:lnTo>
                <a:lnTo>
                  <a:pt x="292855" y="102322"/>
                </a:lnTo>
                <a:lnTo>
                  <a:pt x="288722" y="90913"/>
                </a:lnTo>
                <a:lnTo>
                  <a:pt x="280101" y="82222"/>
                </a:lnTo>
                <a:lnTo>
                  <a:pt x="273700" y="7918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849692" y="5202808"/>
            <a:ext cx="292855" cy="134203"/>
          </a:xfrm>
          <a:custGeom>
            <a:avLst/>
            <a:gdLst/>
            <a:ahLst/>
            <a:cxnLst/>
            <a:rect l="l" t="t" r="r" b="b"/>
            <a:pathLst>
              <a:path w="292855" h="134203">
                <a:moveTo>
                  <a:pt x="273700" y="79173"/>
                </a:moveTo>
                <a:lnTo>
                  <a:pt x="36769" y="1170"/>
                </a:lnTo>
                <a:lnTo>
                  <a:pt x="24288" y="0"/>
                </a:lnTo>
                <a:lnTo>
                  <a:pt x="12873" y="4142"/>
                </a:lnTo>
                <a:lnTo>
                  <a:pt x="4191" y="12780"/>
                </a:lnTo>
                <a:lnTo>
                  <a:pt x="1184" y="19153"/>
                </a:lnTo>
                <a:lnTo>
                  <a:pt x="0" y="31654"/>
                </a:lnTo>
                <a:lnTo>
                  <a:pt x="4123" y="43066"/>
                </a:lnTo>
                <a:lnTo>
                  <a:pt x="12740" y="51751"/>
                </a:lnTo>
                <a:lnTo>
                  <a:pt x="19116" y="54777"/>
                </a:lnTo>
                <a:lnTo>
                  <a:pt x="256073" y="132742"/>
                </a:lnTo>
                <a:lnTo>
                  <a:pt x="259019" y="133733"/>
                </a:lnTo>
                <a:lnTo>
                  <a:pt x="261978" y="134203"/>
                </a:lnTo>
                <a:lnTo>
                  <a:pt x="264950" y="134203"/>
                </a:lnTo>
                <a:lnTo>
                  <a:pt x="277862" y="131048"/>
                </a:lnTo>
                <a:lnTo>
                  <a:pt x="287910" y="122299"/>
                </a:lnTo>
                <a:lnTo>
                  <a:pt x="291684" y="114784"/>
                </a:lnTo>
                <a:lnTo>
                  <a:pt x="292855" y="102303"/>
                </a:lnTo>
                <a:lnTo>
                  <a:pt x="288717" y="90901"/>
                </a:lnTo>
                <a:lnTo>
                  <a:pt x="280088" y="82211"/>
                </a:lnTo>
                <a:lnTo>
                  <a:pt x="273700" y="79173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903577" y="5209197"/>
            <a:ext cx="1334376" cy="1034249"/>
          </a:xfrm>
          <a:custGeom>
            <a:avLst/>
            <a:gdLst/>
            <a:ahLst/>
            <a:cxnLst/>
            <a:rect l="l" t="t" r="r" b="b"/>
            <a:pathLst>
              <a:path w="1334376" h="1034249">
                <a:moveTo>
                  <a:pt x="1089177" y="282117"/>
                </a:moveTo>
                <a:lnTo>
                  <a:pt x="745350" y="377964"/>
                </a:lnTo>
                <a:lnTo>
                  <a:pt x="757250" y="420712"/>
                </a:lnTo>
                <a:lnTo>
                  <a:pt x="1101128" y="324954"/>
                </a:lnTo>
                <a:lnTo>
                  <a:pt x="1089177" y="282117"/>
                </a:lnTo>
                <a:close/>
              </a:path>
              <a:path w="1334376" h="1034249">
                <a:moveTo>
                  <a:pt x="1088936" y="168782"/>
                </a:moveTo>
                <a:lnTo>
                  <a:pt x="746010" y="264325"/>
                </a:lnTo>
                <a:lnTo>
                  <a:pt x="757961" y="307098"/>
                </a:lnTo>
                <a:lnTo>
                  <a:pt x="1101128" y="211556"/>
                </a:lnTo>
                <a:lnTo>
                  <a:pt x="1088936" y="168782"/>
                </a:lnTo>
                <a:close/>
              </a:path>
              <a:path w="1334376" h="1034249">
                <a:moveTo>
                  <a:pt x="1001877" y="79476"/>
                </a:moveTo>
                <a:lnTo>
                  <a:pt x="746010" y="150749"/>
                </a:lnTo>
                <a:lnTo>
                  <a:pt x="757961" y="193763"/>
                </a:lnTo>
                <a:lnTo>
                  <a:pt x="1100924" y="97980"/>
                </a:lnTo>
                <a:lnTo>
                  <a:pt x="1095628" y="79476"/>
                </a:lnTo>
                <a:lnTo>
                  <a:pt x="1088936" y="55181"/>
                </a:lnTo>
                <a:lnTo>
                  <a:pt x="1001877" y="79476"/>
                </a:lnTo>
                <a:close/>
              </a:path>
              <a:path w="1334376" h="1034249">
                <a:moveTo>
                  <a:pt x="1089380" y="632040"/>
                </a:moveTo>
                <a:lnTo>
                  <a:pt x="737565" y="727608"/>
                </a:lnTo>
                <a:lnTo>
                  <a:pt x="749033" y="770585"/>
                </a:lnTo>
                <a:lnTo>
                  <a:pt x="1100924" y="675043"/>
                </a:lnTo>
                <a:lnTo>
                  <a:pt x="1089380" y="632040"/>
                </a:lnTo>
                <a:close/>
              </a:path>
              <a:path w="1334376" h="1034249">
                <a:moveTo>
                  <a:pt x="1093279" y="512152"/>
                </a:moveTo>
                <a:lnTo>
                  <a:pt x="741413" y="607720"/>
                </a:lnTo>
                <a:lnTo>
                  <a:pt x="753173" y="650735"/>
                </a:lnTo>
                <a:lnTo>
                  <a:pt x="1105039" y="554964"/>
                </a:lnTo>
                <a:lnTo>
                  <a:pt x="1093279" y="512152"/>
                </a:lnTo>
                <a:close/>
              </a:path>
              <a:path w="1334376" h="1034249">
                <a:moveTo>
                  <a:pt x="1204709" y="0"/>
                </a:moveTo>
                <a:lnTo>
                  <a:pt x="1204709" y="-100101"/>
                </a:lnTo>
                <a:lnTo>
                  <a:pt x="665010" y="0"/>
                </a:lnTo>
                <a:lnTo>
                  <a:pt x="689292" y="40805"/>
                </a:lnTo>
                <a:lnTo>
                  <a:pt x="788974" y="22364"/>
                </a:lnTo>
                <a:lnTo>
                  <a:pt x="908913" y="0"/>
                </a:lnTo>
                <a:lnTo>
                  <a:pt x="1160145" y="-46685"/>
                </a:lnTo>
                <a:lnTo>
                  <a:pt x="1160145" y="764311"/>
                </a:lnTo>
                <a:lnTo>
                  <a:pt x="689292" y="851839"/>
                </a:lnTo>
                <a:lnTo>
                  <a:pt x="644804" y="44526"/>
                </a:lnTo>
                <a:lnTo>
                  <a:pt x="644804" y="856411"/>
                </a:lnTo>
                <a:lnTo>
                  <a:pt x="89890" y="856411"/>
                </a:lnTo>
                <a:lnTo>
                  <a:pt x="89890" y="44526"/>
                </a:lnTo>
                <a:lnTo>
                  <a:pt x="45516" y="0"/>
                </a:lnTo>
                <a:lnTo>
                  <a:pt x="45516" y="79476"/>
                </a:lnTo>
                <a:lnTo>
                  <a:pt x="0" y="79476"/>
                </a:lnTo>
                <a:lnTo>
                  <a:pt x="0" y="934148"/>
                </a:lnTo>
                <a:lnTo>
                  <a:pt x="1334376" y="934148"/>
                </a:lnTo>
                <a:lnTo>
                  <a:pt x="1244231" y="79476"/>
                </a:lnTo>
                <a:lnTo>
                  <a:pt x="1244231" y="856411"/>
                </a:lnTo>
                <a:lnTo>
                  <a:pt x="908913" y="856411"/>
                </a:lnTo>
                <a:lnTo>
                  <a:pt x="1204429" y="801458"/>
                </a:lnTo>
                <a:lnTo>
                  <a:pt x="1204429" y="44526"/>
                </a:lnTo>
                <a:lnTo>
                  <a:pt x="1204709" y="0"/>
                </a:lnTo>
                <a:close/>
              </a:path>
              <a:path w="1334376" h="1034249">
                <a:moveTo>
                  <a:pt x="665010" y="0"/>
                </a:moveTo>
                <a:lnTo>
                  <a:pt x="45516" y="0"/>
                </a:lnTo>
                <a:lnTo>
                  <a:pt x="89890" y="44526"/>
                </a:lnTo>
                <a:lnTo>
                  <a:pt x="644804" y="44526"/>
                </a:lnTo>
                <a:lnTo>
                  <a:pt x="689292" y="851839"/>
                </a:lnTo>
                <a:lnTo>
                  <a:pt x="689292" y="40805"/>
                </a:lnTo>
                <a:lnTo>
                  <a:pt x="665010" y="0"/>
                </a:lnTo>
                <a:close/>
              </a:path>
              <a:path w="1334376" h="1034249">
                <a:moveTo>
                  <a:pt x="1244231" y="44526"/>
                </a:moveTo>
                <a:lnTo>
                  <a:pt x="1244231" y="79476"/>
                </a:lnTo>
                <a:lnTo>
                  <a:pt x="1334376" y="934148"/>
                </a:lnTo>
                <a:lnTo>
                  <a:pt x="1334376" y="79476"/>
                </a:lnTo>
                <a:lnTo>
                  <a:pt x="1288783" y="79476"/>
                </a:lnTo>
                <a:lnTo>
                  <a:pt x="1288783" y="0"/>
                </a:lnTo>
                <a:lnTo>
                  <a:pt x="1204709" y="0"/>
                </a:lnTo>
                <a:lnTo>
                  <a:pt x="1204429" y="44526"/>
                </a:lnTo>
                <a:lnTo>
                  <a:pt x="1244231" y="44526"/>
                </a:lnTo>
                <a:close/>
              </a:path>
              <a:path w="1334376" h="1034249">
                <a:moveTo>
                  <a:pt x="155714" y="501942"/>
                </a:moveTo>
                <a:lnTo>
                  <a:pt x="155714" y="546442"/>
                </a:lnTo>
                <a:lnTo>
                  <a:pt x="583793" y="546442"/>
                </a:lnTo>
                <a:lnTo>
                  <a:pt x="583793" y="501942"/>
                </a:lnTo>
                <a:lnTo>
                  <a:pt x="155714" y="501942"/>
                </a:lnTo>
                <a:close/>
              </a:path>
              <a:path w="1334376" h="1034249">
                <a:moveTo>
                  <a:pt x="155714" y="388365"/>
                </a:moveTo>
                <a:lnTo>
                  <a:pt x="155714" y="432866"/>
                </a:lnTo>
                <a:lnTo>
                  <a:pt x="583793" y="432866"/>
                </a:lnTo>
                <a:lnTo>
                  <a:pt x="583793" y="388365"/>
                </a:lnTo>
                <a:lnTo>
                  <a:pt x="155714" y="388365"/>
                </a:lnTo>
                <a:close/>
              </a:path>
              <a:path w="1334376" h="1034249">
                <a:moveTo>
                  <a:pt x="147574" y="738428"/>
                </a:moveTo>
                <a:lnTo>
                  <a:pt x="147574" y="782726"/>
                </a:lnTo>
                <a:lnTo>
                  <a:pt x="583780" y="782726"/>
                </a:lnTo>
                <a:lnTo>
                  <a:pt x="583780" y="738428"/>
                </a:lnTo>
                <a:lnTo>
                  <a:pt x="147574" y="738428"/>
                </a:lnTo>
                <a:close/>
              </a:path>
              <a:path w="1334376" h="1034249">
                <a:moveTo>
                  <a:pt x="151726" y="618375"/>
                </a:moveTo>
                <a:lnTo>
                  <a:pt x="151726" y="662889"/>
                </a:lnTo>
                <a:lnTo>
                  <a:pt x="587603" y="662889"/>
                </a:lnTo>
                <a:lnTo>
                  <a:pt x="587603" y="618375"/>
                </a:lnTo>
                <a:lnTo>
                  <a:pt x="151726" y="618375"/>
                </a:lnTo>
                <a:close/>
              </a:path>
              <a:path w="1334376" h="1034249">
                <a:moveTo>
                  <a:pt x="1089177" y="395744"/>
                </a:moveTo>
                <a:lnTo>
                  <a:pt x="745350" y="491312"/>
                </a:lnTo>
                <a:lnTo>
                  <a:pt x="757250" y="534314"/>
                </a:lnTo>
                <a:lnTo>
                  <a:pt x="1101128" y="438530"/>
                </a:lnTo>
                <a:lnTo>
                  <a:pt x="1089177" y="395744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059292" y="5733389"/>
            <a:ext cx="428078" cy="0"/>
          </a:xfrm>
          <a:custGeom>
            <a:avLst/>
            <a:gdLst/>
            <a:ahLst/>
            <a:cxnLst/>
            <a:rect l="l" t="t" r="r" b="b"/>
            <a:pathLst>
              <a:path w="428078">
                <a:moveTo>
                  <a:pt x="0" y="0"/>
                </a:moveTo>
                <a:lnTo>
                  <a:pt x="428078" y="0"/>
                </a:lnTo>
              </a:path>
            </a:pathLst>
          </a:custGeom>
          <a:ln w="45770">
            <a:solidFill>
              <a:srgbClr val="6D6E7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059292" y="5619813"/>
            <a:ext cx="428078" cy="0"/>
          </a:xfrm>
          <a:custGeom>
            <a:avLst/>
            <a:gdLst/>
            <a:ahLst/>
            <a:cxnLst/>
            <a:rect l="l" t="t" r="r" b="b"/>
            <a:pathLst>
              <a:path w="428078">
                <a:moveTo>
                  <a:pt x="0" y="0"/>
                </a:moveTo>
                <a:lnTo>
                  <a:pt x="428078" y="0"/>
                </a:lnTo>
              </a:path>
            </a:pathLst>
          </a:custGeom>
          <a:ln w="45770">
            <a:solidFill>
              <a:srgbClr val="6D6E7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051151" y="5969774"/>
            <a:ext cx="436206" cy="0"/>
          </a:xfrm>
          <a:custGeom>
            <a:avLst/>
            <a:gdLst/>
            <a:ahLst/>
            <a:cxnLst/>
            <a:rect l="l" t="t" r="r" b="b"/>
            <a:pathLst>
              <a:path w="436206">
                <a:moveTo>
                  <a:pt x="0" y="0"/>
                </a:moveTo>
                <a:lnTo>
                  <a:pt x="436206" y="0"/>
                </a:lnTo>
              </a:path>
            </a:pathLst>
          </a:custGeom>
          <a:ln w="45567">
            <a:solidFill>
              <a:srgbClr val="6D6E7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055304" y="5849829"/>
            <a:ext cx="435876" cy="0"/>
          </a:xfrm>
          <a:custGeom>
            <a:avLst/>
            <a:gdLst/>
            <a:ahLst/>
            <a:cxnLst/>
            <a:rect l="l" t="t" r="r" b="b"/>
            <a:pathLst>
              <a:path w="435876">
                <a:moveTo>
                  <a:pt x="0" y="0"/>
                </a:moveTo>
                <a:lnTo>
                  <a:pt x="435876" y="0"/>
                </a:lnTo>
              </a:path>
            </a:pathLst>
          </a:custGeom>
          <a:ln w="45783">
            <a:solidFill>
              <a:srgbClr val="6D6E7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952978" y="7989423"/>
            <a:ext cx="417106" cy="417080"/>
          </a:xfrm>
          <a:custGeom>
            <a:avLst/>
            <a:gdLst/>
            <a:ahLst/>
            <a:cxnLst/>
            <a:rect l="l" t="t" r="r" b="b"/>
            <a:pathLst>
              <a:path w="417106" h="417080">
                <a:moveTo>
                  <a:pt x="0" y="208419"/>
                </a:moveTo>
                <a:lnTo>
                  <a:pt x="683" y="225517"/>
                </a:lnTo>
                <a:lnTo>
                  <a:pt x="2713" y="242235"/>
                </a:lnTo>
                <a:lnTo>
                  <a:pt x="6037" y="258521"/>
                </a:lnTo>
                <a:lnTo>
                  <a:pt x="10600" y="274321"/>
                </a:lnTo>
                <a:lnTo>
                  <a:pt x="16348" y="289580"/>
                </a:lnTo>
                <a:lnTo>
                  <a:pt x="23229" y="304246"/>
                </a:lnTo>
                <a:lnTo>
                  <a:pt x="31188" y="318264"/>
                </a:lnTo>
                <a:lnTo>
                  <a:pt x="40172" y="331580"/>
                </a:lnTo>
                <a:lnTo>
                  <a:pt x="39293" y="208546"/>
                </a:lnTo>
                <a:lnTo>
                  <a:pt x="39914" y="193826"/>
                </a:lnTo>
                <a:lnTo>
                  <a:pt x="41763" y="179457"/>
                </a:lnTo>
                <a:lnTo>
                  <a:pt x="44787" y="165490"/>
                </a:lnTo>
                <a:lnTo>
                  <a:pt x="48934" y="151977"/>
                </a:lnTo>
                <a:lnTo>
                  <a:pt x="54153" y="138971"/>
                </a:lnTo>
                <a:lnTo>
                  <a:pt x="60392" y="126523"/>
                </a:lnTo>
                <a:lnTo>
                  <a:pt x="67598" y="114686"/>
                </a:lnTo>
                <a:lnTo>
                  <a:pt x="75720" y="103511"/>
                </a:lnTo>
                <a:lnTo>
                  <a:pt x="84705" y="93051"/>
                </a:lnTo>
                <a:lnTo>
                  <a:pt x="94501" y="83358"/>
                </a:lnTo>
                <a:lnTo>
                  <a:pt x="105057" y="74483"/>
                </a:lnTo>
                <a:lnTo>
                  <a:pt x="116320" y="66479"/>
                </a:lnTo>
                <a:lnTo>
                  <a:pt x="128239" y="59398"/>
                </a:lnTo>
                <a:lnTo>
                  <a:pt x="140761" y="53292"/>
                </a:lnTo>
                <a:lnTo>
                  <a:pt x="153835" y="48213"/>
                </a:lnTo>
                <a:lnTo>
                  <a:pt x="167408" y="44212"/>
                </a:lnTo>
                <a:lnTo>
                  <a:pt x="181428" y="41343"/>
                </a:lnTo>
                <a:lnTo>
                  <a:pt x="195844" y="39656"/>
                </a:lnTo>
                <a:lnTo>
                  <a:pt x="208381" y="39192"/>
                </a:lnTo>
                <a:lnTo>
                  <a:pt x="223100" y="39803"/>
                </a:lnTo>
                <a:lnTo>
                  <a:pt x="237467" y="41641"/>
                </a:lnTo>
                <a:lnTo>
                  <a:pt x="251433" y="44654"/>
                </a:lnTo>
                <a:lnTo>
                  <a:pt x="264944" y="48792"/>
                </a:lnTo>
                <a:lnTo>
                  <a:pt x="277949" y="54000"/>
                </a:lnTo>
                <a:lnTo>
                  <a:pt x="290395" y="60229"/>
                </a:lnTo>
                <a:lnTo>
                  <a:pt x="302232" y="67425"/>
                </a:lnTo>
                <a:lnTo>
                  <a:pt x="313407" y="75536"/>
                </a:lnTo>
                <a:lnTo>
                  <a:pt x="323867" y="84511"/>
                </a:lnTo>
                <a:lnTo>
                  <a:pt x="333562" y="94299"/>
                </a:lnTo>
                <a:lnTo>
                  <a:pt x="342439" y="104846"/>
                </a:lnTo>
                <a:lnTo>
                  <a:pt x="350446" y="116100"/>
                </a:lnTo>
                <a:lnTo>
                  <a:pt x="357532" y="128011"/>
                </a:lnTo>
                <a:lnTo>
                  <a:pt x="363645" y="140526"/>
                </a:lnTo>
                <a:lnTo>
                  <a:pt x="368732" y="153592"/>
                </a:lnTo>
                <a:lnTo>
                  <a:pt x="372742" y="167159"/>
                </a:lnTo>
                <a:lnTo>
                  <a:pt x="375622" y="181173"/>
                </a:lnTo>
                <a:lnTo>
                  <a:pt x="377322" y="195584"/>
                </a:lnTo>
                <a:lnTo>
                  <a:pt x="377799" y="208254"/>
                </a:lnTo>
                <a:lnTo>
                  <a:pt x="377799" y="208546"/>
                </a:lnTo>
                <a:lnTo>
                  <a:pt x="377151" y="223260"/>
                </a:lnTo>
                <a:lnTo>
                  <a:pt x="375276" y="237621"/>
                </a:lnTo>
                <a:lnTo>
                  <a:pt x="372227" y="251578"/>
                </a:lnTo>
                <a:lnTo>
                  <a:pt x="368056" y="265079"/>
                </a:lnTo>
                <a:lnTo>
                  <a:pt x="362815" y="278072"/>
                </a:lnTo>
                <a:lnTo>
                  <a:pt x="356556" y="290505"/>
                </a:lnTo>
                <a:lnTo>
                  <a:pt x="349330" y="302327"/>
                </a:lnTo>
                <a:lnTo>
                  <a:pt x="341191" y="313486"/>
                </a:lnTo>
                <a:lnTo>
                  <a:pt x="332189" y="323930"/>
                </a:lnTo>
                <a:lnTo>
                  <a:pt x="322377" y="333607"/>
                </a:lnTo>
                <a:lnTo>
                  <a:pt x="311806" y="342465"/>
                </a:lnTo>
                <a:lnTo>
                  <a:pt x="300529" y="350453"/>
                </a:lnTo>
                <a:lnTo>
                  <a:pt x="288598" y="357519"/>
                </a:lnTo>
                <a:lnTo>
                  <a:pt x="276064" y="363611"/>
                </a:lnTo>
                <a:lnTo>
                  <a:pt x="262980" y="368677"/>
                </a:lnTo>
                <a:lnTo>
                  <a:pt x="249397" y="372665"/>
                </a:lnTo>
                <a:lnTo>
                  <a:pt x="235368" y="375524"/>
                </a:lnTo>
                <a:lnTo>
                  <a:pt x="220945" y="377201"/>
                </a:lnTo>
                <a:lnTo>
                  <a:pt x="208686" y="377659"/>
                </a:lnTo>
                <a:lnTo>
                  <a:pt x="193971" y="377042"/>
                </a:lnTo>
                <a:lnTo>
                  <a:pt x="179606" y="375198"/>
                </a:lnTo>
                <a:lnTo>
                  <a:pt x="165643" y="372178"/>
                </a:lnTo>
                <a:lnTo>
                  <a:pt x="152134" y="368034"/>
                </a:lnTo>
                <a:lnTo>
                  <a:pt x="139131" y="362819"/>
                </a:lnTo>
                <a:lnTo>
                  <a:pt x="126686" y="356585"/>
                </a:lnTo>
                <a:lnTo>
                  <a:pt x="114851" y="349383"/>
                </a:lnTo>
                <a:lnTo>
                  <a:pt x="103677" y="341265"/>
                </a:lnTo>
                <a:lnTo>
                  <a:pt x="93218" y="332284"/>
                </a:lnTo>
                <a:lnTo>
                  <a:pt x="83523" y="322491"/>
                </a:lnTo>
                <a:lnTo>
                  <a:pt x="74647" y="311939"/>
                </a:lnTo>
                <a:lnTo>
                  <a:pt x="66640" y="300679"/>
                </a:lnTo>
                <a:lnTo>
                  <a:pt x="59555" y="288764"/>
                </a:lnTo>
                <a:lnTo>
                  <a:pt x="53443" y="276245"/>
                </a:lnTo>
                <a:lnTo>
                  <a:pt x="60999" y="355893"/>
                </a:lnTo>
                <a:lnTo>
                  <a:pt x="72735" y="366782"/>
                </a:lnTo>
                <a:lnTo>
                  <a:pt x="85282" y="376755"/>
                </a:lnTo>
                <a:lnTo>
                  <a:pt x="98585" y="385757"/>
                </a:lnTo>
                <a:lnTo>
                  <a:pt x="112591" y="393735"/>
                </a:lnTo>
                <a:lnTo>
                  <a:pt x="127246" y="400634"/>
                </a:lnTo>
                <a:lnTo>
                  <a:pt x="142496" y="406402"/>
                </a:lnTo>
                <a:lnTo>
                  <a:pt x="158289" y="410985"/>
                </a:lnTo>
                <a:lnTo>
                  <a:pt x="174570" y="414328"/>
                </a:lnTo>
                <a:lnTo>
                  <a:pt x="191285" y="416377"/>
                </a:lnTo>
                <a:lnTo>
                  <a:pt x="208381" y="417080"/>
                </a:lnTo>
                <a:lnTo>
                  <a:pt x="225493" y="416395"/>
                </a:lnTo>
                <a:lnTo>
                  <a:pt x="242224" y="414363"/>
                </a:lnTo>
                <a:lnTo>
                  <a:pt x="258521" y="411039"/>
                </a:lnTo>
                <a:lnTo>
                  <a:pt x="274330" y="406476"/>
                </a:lnTo>
                <a:lnTo>
                  <a:pt x="289597" y="400727"/>
                </a:lnTo>
                <a:lnTo>
                  <a:pt x="304269" y="393847"/>
                </a:lnTo>
                <a:lnTo>
                  <a:pt x="318292" y="385888"/>
                </a:lnTo>
                <a:lnTo>
                  <a:pt x="331612" y="376904"/>
                </a:lnTo>
                <a:lnTo>
                  <a:pt x="344176" y="366949"/>
                </a:lnTo>
                <a:lnTo>
                  <a:pt x="355930" y="356076"/>
                </a:lnTo>
                <a:lnTo>
                  <a:pt x="366820" y="344339"/>
                </a:lnTo>
                <a:lnTo>
                  <a:pt x="376793" y="331791"/>
                </a:lnTo>
                <a:lnTo>
                  <a:pt x="385794" y="318487"/>
                </a:lnTo>
                <a:lnTo>
                  <a:pt x="393771" y="304479"/>
                </a:lnTo>
                <a:lnTo>
                  <a:pt x="400669" y="289821"/>
                </a:lnTo>
                <a:lnTo>
                  <a:pt x="406436" y="274568"/>
                </a:lnTo>
                <a:lnTo>
                  <a:pt x="411016" y="258771"/>
                </a:lnTo>
                <a:lnTo>
                  <a:pt x="414357" y="242485"/>
                </a:lnTo>
                <a:lnTo>
                  <a:pt x="416405" y="225764"/>
                </a:lnTo>
                <a:lnTo>
                  <a:pt x="417106" y="208661"/>
                </a:lnTo>
                <a:lnTo>
                  <a:pt x="416395" y="191458"/>
                </a:lnTo>
                <a:lnTo>
                  <a:pt x="414343" y="174750"/>
                </a:lnTo>
                <a:lnTo>
                  <a:pt x="411000" y="158477"/>
                </a:lnTo>
                <a:lnTo>
                  <a:pt x="406422" y="142692"/>
                </a:lnTo>
                <a:lnTo>
                  <a:pt x="400662" y="127448"/>
                </a:lnTo>
                <a:lnTo>
                  <a:pt x="393772" y="112798"/>
                </a:lnTo>
                <a:lnTo>
                  <a:pt x="385807" y="98796"/>
                </a:lnTo>
                <a:lnTo>
                  <a:pt x="376819" y="85495"/>
                </a:lnTo>
                <a:lnTo>
                  <a:pt x="366863" y="72949"/>
                </a:lnTo>
                <a:lnTo>
                  <a:pt x="355992" y="61210"/>
                </a:lnTo>
                <a:lnTo>
                  <a:pt x="344258" y="50333"/>
                </a:lnTo>
                <a:lnTo>
                  <a:pt x="331716" y="40371"/>
                </a:lnTo>
                <a:lnTo>
                  <a:pt x="318419" y="31376"/>
                </a:lnTo>
                <a:lnTo>
                  <a:pt x="304420" y="23403"/>
                </a:lnTo>
                <a:lnTo>
                  <a:pt x="289774" y="16504"/>
                </a:lnTo>
                <a:lnTo>
                  <a:pt x="274532" y="10734"/>
                </a:lnTo>
                <a:lnTo>
                  <a:pt x="258749" y="6145"/>
                </a:lnTo>
                <a:lnTo>
                  <a:pt x="242478" y="2790"/>
                </a:lnTo>
                <a:lnTo>
                  <a:pt x="225772" y="724"/>
                </a:lnTo>
                <a:lnTo>
                  <a:pt x="208686" y="0"/>
                </a:lnTo>
                <a:lnTo>
                  <a:pt x="191583" y="673"/>
                </a:lnTo>
                <a:lnTo>
                  <a:pt x="174860" y="2695"/>
                </a:lnTo>
                <a:lnTo>
                  <a:pt x="158569" y="6011"/>
                </a:lnTo>
                <a:lnTo>
                  <a:pt x="142766" y="10569"/>
                </a:lnTo>
                <a:lnTo>
                  <a:pt x="127503" y="16315"/>
                </a:lnTo>
                <a:lnTo>
                  <a:pt x="112834" y="23194"/>
                </a:lnTo>
                <a:lnTo>
                  <a:pt x="98814" y="31153"/>
                </a:lnTo>
                <a:lnTo>
                  <a:pt x="85496" y="40138"/>
                </a:lnTo>
                <a:lnTo>
                  <a:pt x="72933" y="50095"/>
                </a:lnTo>
                <a:lnTo>
                  <a:pt x="61180" y="60971"/>
                </a:lnTo>
                <a:lnTo>
                  <a:pt x="50290" y="72711"/>
                </a:lnTo>
                <a:lnTo>
                  <a:pt x="40317" y="85263"/>
                </a:lnTo>
                <a:lnTo>
                  <a:pt x="31315" y="98572"/>
                </a:lnTo>
                <a:lnTo>
                  <a:pt x="23338" y="112584"/>
                </a:lnTo>
                <a:lnTo>
                  <a:pt x="16439" y="127246"/>
                </a:lnTo>
                <a:lnTo>
                  <a:pt x="10672" y="142504"/>
                </a:lnTo>
                <a:lnTo>
                  <a:pt x="6090" y="158304"/>
                </a:lnTo>
                <a:lnTo>
                  <a:pt x="2749" y="174592"/>
                </a:lnTo>
                <a:lnTo>
                  <a:pt x="701" y="191315"/>
                </a:lnTo>
                <a:lnTo>
                  <a:pt x="0" y="208419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92271" y="8197970"/>
            <a:ext cx="21705" cy="147346"/>
          </a:xfrm>
          <a:custGeom>
            <a:avLst/>
            <a:gdLst/>
            <a:ahLst/>
            <a:cxnLst/>
            <a:rect l="l" t="t" r="r" b="b"/>
            <a:pathLst>
              <a:path w="21705" h="147346">
                <a:moveTo>
                  <a:pt x="10833" y="135595"/>
                </a:moveTo>
                <a:lnTo>
                  <a:pt x="21705" y="147346"/>
                </a:lnTo>
                <a:lnTo>
                  <a:pt x="14149" y="67699"/>
                </a:lnTo>
                <a:lnTo>
                  <a:pt x="9062" y="54628"/>
                </a:lnTo>
                <a:lnTo>
                  <a:pt x="5053" y="41058"/>
                </a:lnTo>
                <a:lnTo>
                  <a:pt x="2174" y="27041"/>
                </a:lnTo>
                <a:lnTo>
                  <a:pt x="476" y="12628"/>
                </a:lnTo>
                <a:lnTo>
                  <a:pt x="0" y="0"/>
                </a:lnTo>
                <a:lnTo>
                  <a:pt x="878" y="123033"/>
                </a:lnTo>
                <a:lnTo>
                  <a:pt x="10833" y="135595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61080" y="8197979"/>
            <a:ext cx="56322" cy="190978"/>
          </a:xfrm>
          <a:custGeom>
            <a:avLst/>
            <a:gdLst/>
            <a:ahLst/>
            <a:cxnLst/>
            <a:rect l="l" t="t" r="r" b="b"/>
            <a:pathLst>
              <a:path w="56322" h="190978">
                <a:moveTo>
                  <a:pt x="44321" y="83414"/>
                </a:moveTo>
                <a:lnTo>
                  <a:pt x="56322" y="90369"/>
                </a:lnTo>
                <a:lnTo>
                  <a:pt x="44777" y="25361"/>
                </a:lnTo>
                <a:lnTo>
                  <a:pt x="40458" y="11943"/>
                </a:lnTo>
                <a:lnTo>
                  <a:pt x="39293" y="0"/>
                </a:lnTo>
                <a:lnTo>
                  <a:pt x="33443" y="74925"/>
                </a:lnTo>
                <a:lnTo>
                  <a:pt x="44321" y="83414"/>
                </a:lnTo>
                <a:close/>
              </a:path>
              <a:path w="56322" h="190978">
                <a:moveTo>
                  <a:pt x="100583" y="61277"/>
                </a:moveTo>
                <a:lnTo>
                  <a:pt x="86187" y="59575"/>
                </a:lnTo>
                <a:lnTo>
                  <a:pt x="73011" y="54735"/>
                </a:lnTo>
                <a:lnTo>
                  <a:pt x="61451" y="47155"/>
                </a:lnTo>
                <a:lnTo>
                  <a:pt x="51907" y="37230"/>
                </a:lnTo>
                <a:lnTo>
                  <a:pt x="44777" y="25361"/>
                </a:lnTo>
                <a:lnTo>
                  <a:pt x="56322" y="90369"/>
                </a:lnTo>
                <a:lnTo>
                  <a:pt x="69299" y="95642"/>
                </a:lnTo>
                <a:lnTo>
                  <a:pt x="83107" y="99085"/>
                </a:lnTo>
                <a:lnTo>
                  <a:pt x="97597" y="100553"/>
                </a:lnTo>
                <a:lnTo>
                  <a:pt x="100583" y="100596"/>
                </a:lnTo>
                <a:lnTo>
                  <a:pt x="115187" y="99545"/>
                </a:lnTo>
                <a:lnTo>
                  <a:pt x="129140" y="96487"/>
                </a:lnTo>
                <a:lnTo>
                  <a:pt x="142296" y="91572"/>
                </a:lnTo>
                <a:lnTo>
                  <a:pt x="154507" y="84946"/>
                </a:lnTo>
                <a:lnTo>
                  <a:pt x="165625" y="76755"/>
                </a:lnTo>
                <a:lnTo>
                  <a:pt x="175504" y="67148"/>
                </a:lnTo>
                <a:lnTo>
                  <a:pt x="183997" y="56271"/>
                </a:lnTo>
                <a:lnTo>
                  <a:pt x="190955" y="44271"/>
                </a:lnTo>
                <a:lnTo>
                  <a:pt x="196231" y="31295"/>
                </a:lnTo>
                <a:lnTo>
                  <a:pt x="199678" y="17491"/>
                </a:lnTo>
                <a:lnTo>
                  <a:pt x="201149" y="3006"/>
                </a:lnTo>
                <a:lnTo>
                  <a:pt x="201193" y="0"/>
                </a:lnTo>
                <a:lnTo>
                  <a:pt x="200120" y="-14597"/>
                </a:lnTo>
                <a:lnTo>
                  <a:pt x="197047" y="-28543"/>
                </a:lnTo>
                <a:lnTo>
                  <a:pt x="192120" y="-41690"/>
                </a:lnTo>
                <a:lnTo>
                  <a:pt x="185486" y="-53892"/>
                </a:lnTo>
                <a:lnTo>
                  <a:pt x="177292" y="-65003"/>
                </a:lnTo>
                <a:lnTo>
                  <a:pt x="167685" y="-74877"/>
                </a:lnTo>
                <a:lnTo>
                  <a:pt x="156813" y="-83367"/>
                </a:lnTo>
                <a:lnTo>
                  <a:pt x="144820" y="-90326"/>
                </a:lnTo>
                <a:lnTo>
                  <a:pt x="131856" y="-95609"/>
                </a:lnTo>
                <a:lnTo>
                  <a:pt x="118065" y="-99069"/>
                </a:lnTo>
                <a:lnTo>
                  <a:pt x="103596" y="-100560"/>
                </a:lnTo>
                <a:lnTo>
                  <a:pt x="100583" y="-100609"/>
                </a:lnTo>
                <a:lnTo>
                  <a:pt x="85974" y="-99557"/>
                </a:lnTo>
                <a:lnTo>
                  <a:pt x="72018" y="-96499"/>
                </a:lnTo>
                <a:lnTo>
                  <a:pt x="58862" y="-91582"/>
                </a:lnTo>
                <a:lnTo>
                  <a:pt x="46654" y="-84953"/>
                </a:lnTo>
                <a:lnTo>
                  <a:pt x="35539" y="-76760"/>
                </a:lnTo>
                <a:lnTo>
                  <a:pt x="25664" y="-67150"/>
                </a:lnTo>
                <a:lnTo>
                  <a:pt x="17178" y="-56270"/>
                </a:lnTo>
                <a:lnTo>
                  <a:pt x="10225" y="-44267"/>
                </a:lnTo>
                <a:lnTo>
                  <a:pt x="4954" y="-31289"/>
                </a:lnTo>
                <a:lnTo>
                  <a:pt x="1511" y="-17483"/>
                </a:lnTo>
                <a:lnTo>
                  <a:pt x="43" y="-2995"/>
                </a:lnTo>
                <a:lnTo>
                  <a:pt x="0" y="0"/>
                </a:lnTo>
                <a:lnTo>
                  <a:pt x="1051" y="14607"/>
                </a:lnTo>
                <a:lnTo>
                  <a:pt x="4107" y="28563"/>
                </a:lnTo>
                <a:lnTo>
                  <a:pt x="9021" y="41720"/>
                </a:lnTo>
                <a:lnTo>
                  <a:pt x="15647" y="53930"/>
                </a:lnTo>
                <a:lnTo>
                  <a:pt x="23836" y="65048"/>
                </a:lnTo>
                <a:lnTo>
                  <a:pt x="33443" y="74925"/>
                </a:lnTo>
                <a:lnTo>
                  <a:pt x="39293" y="0"/>
                </a:lnTo>
                <a:lnTo>
                  <a:pt x="40994" y="-14408"/>
                </a:lnTo>
                <a:lnTo>
                  <a:pt x="45831" y="-27592"/>
                </a:lnTo>
                <a:lnTo>
                  <a:pt x="53407" y="-39157"/>
                </a:lnTo>
                <a:lnTo>
                  <a:pt x="63325" y="-48705"/>
                </a:lnTo>
                <a:lnTo>
                  <a:pt x="75187" y="-55841"/>
                </a:lnTo>
                <a:lnTo>
                  <a:pt x="88596" y="-60167"/>
                </a:lnTo>
                <a:lnTo>
                  <a:pt x="100583" y="-61340"/>
                </a:lnTo>
                <a:lnTo>
                  <a:pt x="114985" y="-59641"/>
                </a:lnTo>
                <a:lnTo>
                  <a:pt x="128166" y="-54808"/>
                </a:lnTo>
                <a:lnTo>
                  <a:pt x="139730" y="-47236"/>
                </a:lnTo>
                <a:lnTo>
                  <a:pt x="149280" y="-37321"/>
                </a:lnTo>
                <a:lnTo>
                  <a:pt x="156420" y="-25459"/>
                </a:lnTo>
                <a:lnTo>
                  <a:pt x="160755" y="-12047"/>
                </a:lnTo>
                <a:lnTo>
                  <a:pt x="161937" y="0"/>
                </a:lnTo>
                <a:lnTo>
                  <a:pt x="160185" y="14378"/>
                </a:lnTo>
                <a:lnTo>
                  <a:pt x="155306" y="27534"/>
                </a:lnTo>
                <a:lnTo>
                  <a:pt x="147697" y="39070"/>
                </a:lnTo>
                <a:lnTo>
                  <a:pt x="137755" y="48590"/>
                </a:lnTo>
                <a:lnTo>
                  <a:pt x="125878" y="55698"/>
                </a:lnTo>
                <a:lnTo>
                  <a:pt x="112463" y="59998"/>
                </a:lnTo>
                <a:lnTo>
                  <a:pt x="100583" y="6115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91054" y="7907261"/>
            <a:ext cx="108585" cy="108597"/>
          </a:xfrm>
          <a:custGeom>
            <a:avLst/>
            <a:gdLst/>
            <a:ahLst/>
            <a:cxnLst/>
            <a:rect l="l" t="t" r="r" b="b"/>
            <a:pathLst>
              <a:path w="108585" h="108597">
                <a:moveTo>
                  <a:pt x="108585" y="88976"/>
                </a:moveTo>
                <a:lnTo>
                  <a:pt x="108585" y="19672"/>
                </a:lnTo>
                <a:lnTo>
                  <a:pt x="103718" y="6719"/>
                </a:lnTo>
                <a:lnTo>
                  <a:pt x="91700" y="192"/>
                </a:lnTo>
                <a:lnTo>
                  <a:pt x="88950" y="0"/>
                </a:lnTo>
                <a:lnTo>
                  <a:pt x="69278" y="39306"/>
                </a:lnTo>
                <a:lnTo>
                  <a:pt x="69278" y="69303"/>
                </a:lnTo>
                <a:lnTo>
                  <a:pt x="39293" y="69303"/>
                </a:lnTo>
                <a:lnTo>
                  <a:pt x="19659" y="108597"/>
                </a:lnTo>
                <a:lnTo>
                  <a:pt x="88950" y="108597"/>
                </a:lnTo>
                <a:lnTo>
                  <a:pt x="101895" y="103720"/>
                </a:lnTo>
                <a:lnTo>
                  <a:pt x="108398" y="91685"/>
                </a:lnTo>
                <a:lnTo>
                  <a:pt x="108585" y="88976"/>
                </a:lnTo>
                <a:close/>
              </a:path>
              <a:path w="108585" h="108597">
                <a:moveTo>
                  <a:pt x="4875" y="101903"/>
                </a:moveTo>
                <a:lnTo>
                  <a:pt x="16922" y="108408"/>
                </a:lnTo>
                <a:lnTo>
                  <a:pt x="19659" y="108597"/>
                </a:lnTo>
                <a:lnTo>
                  <a:pt x="39293" y="69303"/>
                </a:lnTo>
                <a:lnTo>
                  <a:pt x="39293" y="39306"/>
                </a:lnTo>
                <a:lnTo>
                  <a:pt x="69278" y="39306"/>
                </a:lnTo>
                <a:lnTo>
                  <a:pt x="88950" y="0"/>
                </a:lnTo>
                <a:lnTo>
                  <a:pt x="19659" y="0"/>
                </a:lnTo>
                <a:lnTo>
                  <a:pt x="6713" y="4873"/>
                </a:lnTo>
                <a:lnTo>
                  <a:pt x="194" y="16900"/>
                </a:lnTo>
                <a:lnTo>
                  <a:pt x="0" y="19672"/>
                </a:lnTo>
                <a:lnTo>
                  <a:pt x="0" y="88976"/>
                </a:lnTo>
                <a:lnTo>
                  <a:pt x="4875" y="101903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879275" y="8197979"/>
            <a:ext cx="56326" cy="190975"/>
          </a:xfrm>
          <a:custGeom>
            <a:avLst/>
            <a:gdLst/>
            <a:ahLst/>
            <a:cxnLst/>
            <a:rect l="l" t="t" r="r" b="b"/>
            <a:pathLst>
              <a:path w="56326" h="190975">
                <a:moveTo>
                  <a:pt x="44324" y="83411"/>
                </a:moveTo>
                <a:lnTo>
                  <a:pt x="56326" y="90366"/>
                </a:lnTo>
                <a:lnTo>
                  <a:pt x="44752" y="25387"/>
                </a:lnTo>
                <a:lnTo>
                  <a:pt x="40427" y="11977"/>
                </a:lnTo>
                <a:lnTo>
                  <a:pt x="39255" y="0"/>
                </a:lnTo>
                <a:lnTo>
                  <a:pt x="33446" y="74921"/>
                </a:lnTo>
                <a:lnTo>
                  <a:pt x="44324" y="83411"/>
                </a:lnTo>
                <a:close/>
              </a:path>
              <a:path w="56326" h="190975">
                <a:moveTo>
                  <a:pt x="100596" y="61277"/>
                </a:moveTo>
                <a:lnTo>
                  <a:pt x="86187" y="59577"/>
                </a:lnTo>
                <a:lnTo>
                  <a:pt x="73001" y="54741"/>
                </a:lnTo>
                <a:lnTo>
                  <a:pt x="61435" y="47165"/>
                </a:lnTo>
                <a:lnTo>
                  <a:pt x="51887" y="37249"/>
                </a:lnTo>
                <a:lnTo>
                  <a:pt x="44752" y="25387"/>
                </a:lnTo>
                <a:lnTo>
                  <a:pt x="56326" y="90366"/>
                </a:lnTo>
                <a:lnTo>
                  <a:pt x="69303" y="95639"/>
                </a:lnTo>
                <a:lnTo>
                  <a:pt x="83110" y="99084"/>
                </a:lnTo>
                <a:lnTo>
                  <a:pt x="97600" y="100552"/>
                </a:lnTo>
                <a:lnTo>
                  <a:pt x="100596" y="100596"/>
                </a:lnTo>
                <a:lnTo>
                  <a:pt x="115194" y="99545"/>
                </a:lnTo>
                <a:lnTo>
                  <a:pt x="129144" y="96487"/>
                </a:lnTo>
                <a:lnTo>
                  <a:pt x="142298" y="91572"/>
                </a:lnTo>
                <a:lnTo>
                  <a:pt x="154508" y="84946"/>
                </a:lnTo>
                <a:lnTo>
                  <a:pt x="165628" y="76755"/>
                </a:lnTo>
                <a:lnTo>
                  <a:pt x="175508" y="67148"/>
                </a:lnTo>
                <a:lnTo>
                  <a:pt x="184003" y="56271"/>
                </a:lnTo>
                <a:lnTo>
                  <a:pt x="190963" y="44271"/>
                </a:lnTo>
                <a:lnTo>
                  <a:pt x="196241" y="31295"/>
                </a:lnTo>
                <a:lnTo>
                  <a:pt x="199690" y="17491"/>
                </a:lnTo>
                <a:lnTo>
                  <a:pt x="201162" y="3006"/>
                </a:lnTo>
                <a:lnTo>
                  <a:pt x="201206" y="0"/>
                </a:lnTo>
                <a:lnTo>
                  <a:pt x="200132" y="-14597"/>
                </a:lnTo>
                <a:lnTo>
                  <a:pt x="197056" y="-28543"/>
                </a:lnTo>
                <a:lnTo>
                  <a:pt x="192126" y="-41690"/>
                </a:lnTo>
                <a:lnTo>
                  <a:pt x="185489" y="-53892"/>
                </a:lnTo>
                <a:lnTo>
                  <a:pt x="177292" y="-65003"/>
                </a:lnTo>
                <a:lnTo>
                  <a:pt x="167683" y="-74877"/>
                </a:lnTo>
                <a:lnTo>
                  <a:pt x="156809" y="-83367"/>
                </a:lnTo>
                <a:lnTo>
                  <a:pt x="144816" y="-90326"/>
                </a:lnTo>
                <a:lnTo>
                  <a:pt x="131854" y="-95609"/>
                </a:lnTo>
                <a:lnTo>
                  <a:pt x="118068" y="-99069"/>
                </a:lnTo>
                <a:lnTo>
                  <a:pt x="103607" y="-100560"/>
                </a:lnTo>
                <a:lnTo>
                  <a:pt x="100596" y="-100609"/>
                </a:lnTo>
                <a:lnTo>
                  <a:pt x="85988" y="-99557"/>
                </a:lnTo>
                <a:lnTo>
                  <a:pt x="72032" y="-96499"/>
                </a:lnTo>
                <a:lnTo>
                  <a:pt x="58875" y="-91583"/>
                </a:lnTo>
                <a:lnTo>
                  <a:pt x="46666" y="-84955"/>
                </a:lnTo>
                <a:lnTo>
                  <a:pt x="35549" y="-76763"/>
                </a:lnTo>
                <a:lnTo>
                  <a:pt x="25673" y="-67154"/>
                </a:lnTo>
                <a:lnTo>
                  <a:pt x="17185" y="-56275"/>
                </a:lnTo>
                <a:lnTo>
                  <a:pt x="10231" y="-44273"/>
                </a:lnTo>
                <a:lnTo>
                  <a:pt x="4958" y="-31297"/>
                </a:lnTo>
                <a:lnTo>
                  <a:pt x="1513" y="-17492"/>
                </a:lnTo>
                <a:lnTo>
                  <a:pt x="43" y="-3006"/>
                </a:lnTo>
                <a:lnTo>
                  <a:pt x="0" y="0"/>
                </a:lnTo>
                <a:lnTo>
                  <a:pt x="1051" y="14606"/>
                </a:lnTo>
                <a:lnTo>
                  <a:pt x="4108" y="28561"/>
                </a:lnTo>
                <a:lnTo>
                  <a:pt x="9023" y="41717"/>
                </a:lnTo>
                <a:lnTo>
                  <a:pt x="15649" y="53928"/>
                </a:lnTo>
                <a:lnTo>
                  <a:pt x="23839" y="65045"/>
                </a:lnTo>
                <a:lnTo>
                  <a:pt x="33446" y="74921"/>
                </a:lnTo>
                <a:lnTo>
                  <a:pt x="39255" y="0"/>
                </a:lnTo>
                <a:lnTo>
                  <a:pt x="40955" y="-14402"/>
                </a:lnTo>
                <a:lnTo>
                  <a:pt x="45789" y="-27582"/>
                </a:lnTo>
                <a:lnTo>
                  <a:pt x="53363" y="-39144"/>
                </a:lnTo>
                <a:lnTo>
                  <a:pt x="63279" y="-48691"/>
                </a:lnTo>
                <a:lnTo>
                  <a:pt x="75143" y="-55829"/>
                </a:lnTo>
                <a:lnTo>
                  <a:pt x="88558" y="-60160"/>
                </a:lnTo>
                <a:lnTo>
                  <a:pt x="100596" y="-61340"/>
                </a:lnTo>
                <a:lnTo>
                  <a:pt x="114991" y="-59639"/>
                </a:lnTo>
                <a:lnTo>
                  <a:pt x="128162" y="-54799"/>
                </a:lnTo>
                <a:lnTo>
                  <a:pt x="139713" y="-47217"/>
                </a:lnTo>
                <a:lnTo>
                  <a:pt x="149250" y="-37289"/>
                </a:lnTo>
                <a:lnTo>
                  <a:pt x="156375" y="-25413"/>
                </a:lnTo>
                <a:lnTo>
                  <a:pt x="160693" y="-11986"/>
                </a:lnTo>
                <a:lnTo>
                  <a:pt x="161861" y="0"/>
                </a:lnTo>
                <a:lnTo>
                  <a:pt x="160131" y="14388"/>
                </a:lnTo>
                <a:lnTo>
                  <a:pt x="155262" y="27552"/>
                </a:lnTo>
                <a:lnTo>
                  <a:pt x="147656" y="39093"/>
                </a:lnTo>
                <a:lnTo>
                  <a:pt x="137711" y="48614"/>
                </a:lnTo>
                <a:lnTo>
                  <a:pt x="125828" y="55719"/>
                </a:lnTo>
                <a:lnTo>
                  <a:pt x="112407" y="60010"/>
                </a:lnTo>
                <a:lnTo>
                  <a:pt x="100596" y="6115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71185" y="7989423"/>
            <a:ext cx="417080" cy="417080"/>
          </a:xfrm>
          <a:custGeom>
            <a:avLst/>
            <a:gdLst/>
            <a:ahLst/>
            <a:cxnLst/>
            <a:rect l="l" t="t" r="r" b="b"/>
            <a:pathLst>
              <a:path w="417080" h="417080">
                <a:moveTo>
                  <a:pt x="126694" y="356588"/>
                </a:moveTo>
                <a:lnTo>
                  <a:pt x="114859" y="349387"/>
                </a:lnTo>
                <a:lnTo>
                  <a:pt x="103686" y="341270"/>
                </a:lnTo>
                <a:lnTo>
                  <a:pt x="93226" y="332290"/>
                </a:lnTo>
                <a:lnTo>
                  <a:pt x="83532" y="322499"/>
                </a:lnTo>
                <a:lnTo>
                  <a:pt x="85257" y="376755"/>
                </a:lnTo>
                <a:lnTo>
                  <a:pt x="98565" y="385757"/>
                </a:lnTo>
                <a:lnTo>
                  <a:pt x="112575" y="393735"/>
                </a:lnTo>
                <a:lnTo>
                  <a:pt x="127235" y="400634"/>
                </a:lnTo>
                <a:lnTo>
                  <a:pt x="142491" y="406402"/>
                </a:lnTo>
                <a:lnTo>
                  <a:pt x="158288" y="410985"/>
                </a:lnTo>
                <a:lnTo>
                  <a:pt x="174574" y="414328"/>
                </a:lnTo>
                <a:lnTo>
                  <a:pt x="191293" y="416377"/>
                </a:lnTo>
                <a:lnTo>
                  <a:pt x="208394" y="417080"/>
                </a:lnTo>
                <a:lnTo>
                  <a:pt x="225498" y="416395"/>
                </a:lnTo>
                <a:lnTo>
                  <a:pt x="242223" y="414363"/>
                </a:lnTo>
                <a:lnTo>
                  <a:pt x="258515" y="411039"/>
                </a:lnTo>
                <a:lnTo>
                  <a:pt x="274319" y="406476"/>
                </a:lnTo>
                <a:lnTo>
                  <a:pt x="289582" y="400727"/>
                </a:lnTo>
                <a:lnTo>
                  <a:pt x="304251" y="393847"/>
                </a:lnTo>
                <a:lnTo>
                  <a:pt x="318271" y="385888"/>
                </a:lnTo>
                <a:lnTo>
                  <a:pt x="331589" y="376904"/>
                </a:lnTo>
                <a:lnTo>
                  <a:pt x="344152" y="366949"/>
                </a:lnTo>
                <a:lnTo>
                  <a:pt x="355904" y="356076"/>
                </a:lnTo>
                <a:lnTo>
                  <a:pt x="366794" y="344339"/>
                </a:lnTo>
                <a:lnTo>
                  <a:pt x="376766" y="331791"/>
                </a:lnTo>
                <a:lnTo>
                  <a:pt x="385767" y="318487"/>
                </a:lnTo>
                <a:lnTo>
                  <a:pt x="393744" y="304479"/>
                </a:lnTo>
                <a:lnTo>
                  <a:pt x="400643" y="289821"/>
                </a:lnTo>
                <a:lnTo>
                  <a:pt x="406409" y="274568"/>
                </a:lnTo>
                <a:lnTo>
                  <a:pt x="410990" y="258771"/>
                </a:lnTo>
                <a:lnTo>
                  <a:pt x="414331" y="242485"/>
                </a:lnTo>
                <a:lnTo>
                  <a:pt x="416379" y="225764"/>
                </a:lnTo>
                <a:lnTo>
                  <a:pt x="417080" y="208661"/>
                </a:lnTo>
                <a:lnTo>
                  <a:pt x="416381" y="191454"/>
                </a:lnTo>
                <a:lnTo>
                  <a:pt x="414337" y="174742"/>
                </a:lnTo>
                <a:lnTo>
                  <a:pt x="411002" y="158464"/>
                </a:lnTo>
                <a:lnTo>
                  <a:pt x="406430" y="142674"/>
                </a:lnTo>
                <a:lnTo>
                  <a:pt x="400674" y="127424"/>
                </a:lnTo>
                <a:lnTo>
                  <a:pt x="393788" y="112770"/>
                </a:lnTo>
                <a:lnTo>
                  <a:pt x="385825" y="98763"/>
                </a:lnTo>
                <a:lnTo>
                  <a:pt x="376839" y="85458"/>
                </a:lnTo>
                <a:lnTo>
                  <a:pt x="366884" y="72909"/>
                </a:lnTo>
                <a:lnTo>
                  <a:pt x="356012" y="61167"/>
                </a:lnTo>
                <a:lnTo>
                  <a:pt x="344278" y="50288"/>
                </a:lnTo>
                <a:lnTo>
                  <a:pt x="331735" y="40325"/>
                </a:lnTo>
                <a:lnTo>
                  <a:pt x="318436" y="31331"/>
                </a:lnTo>
                <a:lnTo>
                  <a:pt x="304435" y="23359"/>
                </a:lnTo>
                <a:lnTo>
                  <a:pt x="289786" y="16463"/>
                </a:lnTo>
                <a:lnTo>
                  <a:pt x="274541" y="10697"/>
                </a:lnTo>
                <a:lnTo>
                  <a:pt x="258756" y="6114"/>
                </a:lnTo>
                <a:lnTo>
                  <a:pt x="242482" y="2768"/>
                </a:lnTo>
                <a:lnTo>
                  <a:pt x="225775" y="712"/>
                </a:lnTo>
                <a:lnTo>
                  <a:pt x="208686" y="0"/>
                </a:lnTo>
                <a:lnTo>
                  <a:pt x="191583" y="673"/>
                </a:lnTo>
                <a:lnTo>
                  <a:pt x="174860" y="2695"/>
                </a:lnTo>
                <a:lnTo>
                  <a:pt x="158569" y="6011"/>
                </a:lnTo>
                <a:lnTo>
                  <a:pt x="142766" y="10569"/>
                </a:lnTo>
                <a:lnTo>
                  <a:pt x="127503" y="16315"/>
                </a:lnTo>
                <a:lnTo>
                  <a:pt x="112834" y="23194"/>
                </a:lnTo>
                <a:lnTo>
                  <a:pt x="98814" y="31153"/>
                </a:lnTo>
                <a:lnTo>
                  <a:pt x="85496" y="40138"/>
                </a:lnTo>
                <a:lnTo>
                  <a:pt x="72933" y="50095"/>
                </a:lnTo>
                <a:lnTo>
                  <a:pt x="61180" y="60971"/>
                </a:lnTo>
                <a:lnTo>
                  <a:pt x="50290" y="72711"/>
                </a:lnTo>
                <a:lnTo>
                  <a:pt x="40317" y="85263"/>
                </a:lnTo>
                <a:lnTo>
                  <a:pt x="31315" y="98572"/>
                </a:lnTo>
                <a:lnTo>
                  <a:pt x="23338" y="112584"/>
                </a:lnTo>
                <a:lnTo>
                  <a:pt x="16439" y="127246"/>
                </a:lnTo>
                <a:lnTo>
                  <a:pt x="10672" y="142504"/>
                </a:lnTo>
                <a:lnTo>
                  <a:pt x="6090" y="158304"/>
                </a:lnTo>
                <a:lnTo>
                  <a:pt x="2749" y="174592"/>
                </a:lnTo>
                <a:lnTo>
                  <a:pt x="701" y="191315"/>
                </a:lnTo>
                <a:lnTo>
                  <a:pt x="0" y="208419"/>
                </a:lnTo>
                <a:lnTo>
                  <a:pt x="673" y="225517"/>
                </a:lnTo>
                <a:lnTo>
                  <a:pt x="2695" y="242235"/>
                </a:lnTo>
                <a:lnTo>
                  <a:pt x="6011" y="258521"/>
                </a:lnTo>
                <a:lnTo>
                  <a:pt x="10569" y="274321"/>
                </a:lnTo>
                <a:lnTo>
                  <a:pt x="16314" y="289580"/>
                </a:lnTo>
                <a:lnTo>
                  <a:pt x="23193" y="304246"/>
                </a:lnTo>
                <a:lnTo>
                  <a:pt x="31152" y="318264"/>
                </a:lnTo>
                <a:lnTo>
                  <a:pt x="40136" y="331580"/>
                </a:lnTo>
                <a:lnTo>
                  <a:pt x="50093" y="344141"/>
                </a:lnTo>
                <a:lnTo>
                  <a:pt x="48354" y="263190"/>
                </a:lnTo>
                <a:lnTo>
                  <a:pt x="44340" y="249622"/>
                </a:lnTo>
                <a:lnTo>
                  <a:pt x="41455" y="235606"/>
                </a:lnTo>
                <a:lnTo>
                  <a:pt x="39750" y="221195"/>
                </a:lnTo>
                <a:lnTo>
                  <a:pt x="39268" y="208546"/>
                </a:lnTo>
                <a:lnTo>
                  <a:pt x="39889" y="193828"/>
                </a:lnTo>
                <a:lnTo>
                  <a:pt x="41737" y="179460"/>
                </a:lnTo>
                <a:lnTo>
                  <a:pt x="44761" y="165494"/>
                </a:lnTo>
                <a:lnTo>
                  <a:pt x="48909" y="151983"/>
                </a:lnTo>
                <a:lnTo>
                  <a:pt x="54128" y="138978"/>
                </a:lnTo>
                <a:lnTo>
                  <a:pt x="60366" y="126531"/>
                </a:lnTo>
                <a:lnTo>
                  <a:pt x="67572" y="114695"/>
                </a:lnTo>
                <a:lnTo>
                  <a:pt x="75693" y="103521"/>
                </a:lnTo>
                <a:lnTo>
                  <a:pt x="84678" y="93062"/>
                </a:lnTo>
                <a:lnTo>
                  <a:pt x="94475" y="83368"/>
                </a:lnTo>
                <a:lnTo>
                  <a:pt x="105031" y="74494"/>
                </a:lnTo>
                <a:lnTo>
                  <a:pt x="116295" y="66490"/>
                </a:lnTo>
                <a:lnTo>
                  <a:pt x="128214" y="59408"/>
                </a:lnTo>
                <a:lnTo>
                  <a:pt x="140737" y="53301"/>
                </a:lnTo>
                <a:lnTo>
                  <a:pt x="153811" y="48220"/>
                </a:lnTo>
                <a:lnTo>
                  <a:pt x="167385" y="44218"/>
                </a:lnTo>
                <a:lnTo>
                  <a:pt x="181407" y="41347"/>
                </a:lnTo>
                <a:lnTo>
                  <a:pt x="195824" y="39658"/>
                </a:lnTo>
                <a:lnTo>
                  <a:pt x="208394" y="39192"/>
                </a:lnTo>
                <a:lnTo>
                  <a:pt x="223110" y="39803"/>
                </a:lnTo>
                <a:lnTo>
                  <a:pt x="237476" y="41641"/>
                </a:lnTo>
                <a:lnTo>
                  <a:pt x="251441" y="44656"/>
                </a:lnTo>
                <a:lnTo>
                  <a:pt x="264951" y="48794"/>
                </a:lnTo>
                <a:lnTo>
                  <a:pt x="277955" y="54004"/>
                </a:lnTo>
                <a:lnTo>
                  <a:pt x="290401" y="60233"/>
                </a:lnTo>
                <a:lnTo>
                  <a:pt x="302237" y="67431"/>
                </a:lnTo>
                <a:lnTo>
                  <a:pt x="313411" y="75544"/>
                </a:lnTo>
                <a:lnTo>
                  <a:pt x="323871" y="84521"/>
                </a:lnTo>
                <a:lnTo>
                  <a:pt x="333565" y="94310"/>
                </a:lnTo>
                <a:lnTo>
                  <a:pt x="342442" y="104859"/>
                </a:lnTo>
                <a:lnTo>
                  <a:pt x="350448" y="116116"/>
                </a:lnTo>
                <a:lnTo>
                  <a:pt x="357532" y="128029"/>
                </a:lnTo>
                <a:lnTo>
                  <a:pt x="363642" y="140546"/>
                </a:lnTo>
                <a:lnTo>
                  <a:pt x="368726" y="153615"/>
                </a:lnTo>
                <a:lnTo>
                  <a:pt x="372732" y="167184"/>
                </a:lnTo>
                <a:lnTo>
                  <a:pt x="375608" y="181201"/>
                </a:lnTo>
                <a:lnTo>
                  <a:pt x="377302" y="195614"/>
                </a:lnTo>
                <a:lnTo>
                  <a:pt x="377774" y="208254"/>
                </a:lnTo>
                <a:lnTo>
                  <a:pt x="377774" y="208419"/>
                </a:lnTo>
                <a:lnTo>
                  <a:pt x="377135" y="223133"/>
                </a:lnTo>
                <a:lnTo>
                  <a:pt x="375269" y="237496"/>
                </a:lnTo>
                <a:lnTo>
                  <a:pt x="372228" y="251456"/>
                </a:lnTo>
                <a:lnTo>
                  <a:pt x="368065" y="264960"/>
                </a:lnTo>
                <a:lnTo>
                  <a:pt x="362830" y="277959"/>
                </a:lnTo>
                <a:lnTo>
                  <a:pt x="356577" y="290398"/>
                </a:lnTo>
                <a:lnTo>
                  <a:pt x="349357" y="302227"/>
                </a:lnTo>
                <a:lnTo>
                  <a:pt x="341223" y="313393"/>
                </a:lnTo>
                <a:lnTo>
                  <a:pt x="332226" y="323845"/>
                </a:lnTo>
                <a:lnTo>
                  <a:pt x="322418" y="333530"/>
                </a:lnTo>
                <a:lnTo>
                  <a:pt x="311852" y="342397"/>
                </a:lnTo>
                <a:lnTo>
                  <a:pt x="300579" y="350394"/>
                </a:lnTo>
                <a:lnTo>
                  <a:pt x="288652" y="357469"/>
                </a:lnTo>
                <a:lnTo>
                  <a:pt x="276123" y="363570"/>
                </a:lnTo>
                <a:lnTo>
                  <a:pt x="263044" y="368645"/>
                </a:lnTo>
                <a:lnTo>
                  <a:pt x="249466" y="372642"/>
                </a:lnTo>
                <a:lnTo>
                  <a:pt x="235442" y="375509"/>
                </a:lnTo>
                <a:lnTo>
                  <a:pt x="221024" y="377195"/>
                </a:lnTo>
                <a:lnTo>
                  <a:pt x="208686" y="377659"/>
                </a:lnTo>
                <a:lnTo>
                  <a:pt x="193972" y="377043"/>
                </a:lnTo>
                <a:lnTo>
                  <a:pt x="179609" y="375198"/>
                </a:lnTo>
                <a:lnTo>
                  <a:pt x="165647" y="372179"/>
                </a:lnTo>
                <a:lnTo>
                  <a:pt x="152139" y="368036"/>
                </a:lnTo>
                <a:lnTo>
                  <a:pt x="139138" y="362821"/>
                </a:lnTo>
                <a:lnTo>
                  <a:pt x="126694" y="356588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19539" y="8252614"/>
            <a:ext cx="36903" cy="113564"/>
          </a:xfrm>
          <a:custGeom>
            <a:avLst/>
            <a:gdLst/>
            <a:ahLst/>
            <a:cxnLst/>
            <a:rect l="l" t="t" r="r" b="b"/>
            <a:pathLst>
              <a:path w="36903" h="113564">
                <a:moveTo>
                  <a:pt x="11204" y="25585"/>
                </a:moveTo>
                <a:lnTo>
                  <a:pt x="5090" y="13068"/>
                </a:lnTo>
                <a:lnTo>
                  <a:pt x="0" y="0"/>
                </a:lnTo>
                <a:lnTo>
                  <a:pt x="1738" y="80951"/>
                </a:lnTo>
                <a:lnTo>
                  <a:pt x="12613" y="92703"/>
                </a:lnTo>
                <a:lnTo>
                  <a:pt x="24353" y="103592"/>
                </a:lnTo>
                <a:lnTo>
                  <a:pt x="36903" y="113564"/>
                </a:lnTo>
                <a:lnTo>
                  <a:pt x="35178" y="59308"/>
                </a:lnTo>
                <a:lnTo>
                  <a:pt x="26300" y="48757"/>
                </a:lnTo>
                <a:lnTo>
                  <a:pt x="18292" y="37499"/>
                </a:lnTo>
                <a:lnTo>
                  <a:pt x="11204" y="25585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408337" y="8070593"/>
            <a:ext cx="324853" cy="39357"/>
          </a:xfrm>
          <a:custGeom>
            <a:avLst/>
            <a:gdLst/>
            <a:ahLst/>
            <a:cxnLst/>
            <a:rect l="l" t="t" r="r" b="b"/>
            <a:pathLst>
              <a:path w="324853" h="39357">
                <a:moveTo>
                  <a:pt x="305206" y="0"/>
                </a:moveTo>
                <a:lnTo>
                  <a:pt x="19634" y="0"/>
                </a:lnTo>
                <a:lnTo>
                  <a:pt x="6702" y="4878"/>
                </a:lnTo>
                <a:lnTo>
                  <a:pt x="194" y="16923"/>
                </a:lnTo>
                <a:lnTo>
                  <a:pt x="0" y="19710"/>
                </a:lnTo>
                <a:lnTo>
                  <a:pt x="4864" y="32648"/>
                </a:lnTo>
                <a:lnTo>
                  <a:pt x="16897" y="39167"/>
                </a:lnTo>
                <a:lnTo>
                  <a:pt x="19634" y="39357"/>
                </a:lnTo>
                <a:lnTo>
                  <a:pt x="305206" y="39357"/>
                </a:lnTo>
                <a:lnTo>
                  <a:pt x="318151" y="34477"/>
                </a:lnTo>
                <a:lnTo>
                  <a:pt x="324663" y="22448"/>
                </a:lnTo>
                <a:lnTo>
                  <a:pt x="324853" y="19710"/>
                </a:lnTo>
                <a:lnTo>
                  <a:pt x="319996" y="6743"/>
                </a:lnTo>
                <a:lnTo>
                  <a:pt x="307996" y="197"/>
                </a:lnTo>
                <a:lnTo>
                  <a:pt x="305206" y="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08337" y="8169526"/>
            <a:ext cx="324853" cy="39293"/>
          </a:xfrm>
          <a:custGeom>
            <a:avLst/>
            <a:gdLst/>
            <a:ahLst/>
            <a:cxnLst/>
            <a:rect l="l" t="t" r="r" b="b"/>
            <a:pathLst>
              <a:path w="324853" h="39293">
                <a:moveTo>
                  <a:pt x="305206" y="0"/>
                </a:moveTo>
                <a:lnTo>
                  <a:pt x="19634" y="0"/>
                </a:lnTo>
                <a:lnTo>
                  <a:pt x="6689" y="4867"/>
                </a:lnTo>
                <a:lnTo>
                  <a:pt x="189" y="16910"/>
                </a:lnTo>
                <a:lnTo>
                  <a:pt x="0" y="19659"/>
                </a:lnTo>
                <a:lnTo>
                  <a:pt x="4867" y="32606"/>
                </a:lnTo>
                <a:lnTo>
                  <a:pt x="16906" y="39106"/>
                </a:lnTo>
                <a:lnTo>
                  <a:pt x="19634" y="39293"/>
                </a:lnTo>
                <a:lnTo>
                  <a:pt x="305206" y="39293"/>
                </a:lnTo>
                <a:lnTo>
                  <a:pt x="318155" y="34425"/>
                </a:lnTo>
                <a:lnTo>
                  <a:pt x="324664" y="22393"/>
                </a:lnTo>
                <a:lnTo>
                  <a:pt x="324853" y="19659"/>
                </a:lnTo>
                <a:lnTo>
                  <a:pt x="319985" y="6701"/>
                </a:lnTo>
                <a:lnTo>
                  <a:pt x="307959" y="191"/>
                </a:lnTo>
                <a:lnTo>
                  <a:pt x="305206" y="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641879" y="7907261"/>
            <a:ext cx="108610" cy="108597"/>
          </a:xfrm>
          <a:custGeom>
            <a:avLst/>
            <a:gdLst/>
            <a:ahLst/>
            <a:cxnLst/>
            <a:rect l="l" t="t" r="r" b="b"/>
            <a:pathLst>
              <a:path w="108610" h="108597">
                <a:moveTo>
                  <a:pt x="108610" y="88976"/>
                </a:moveTo>
                <a:lnTo>
                  <a:pt x="108610" y="19672"/>
                </a:lnTo>
                <a:lnTo>
                  <a:pt x="103741" y="6715"/>
                </a:lnTo>
                <a:lnTo>
                  <a:pt x="91726" y="190"/>
                </a:lnTo>
                <a:lnTo>
                  <a:pt x="88988" y="0"/>
                </a:lnTo>
                <a:lnTo>
                  <a:pt x="69291" y="39306"/>
                </a:lnTo>
                <a:lnTo>
                  <a:pt x="69291" y="69303"/>
                </a:lnTo>
                <a:lnTo>
                  <a:pt x="39319" y="69303"/>
                </a:lnTo>
                <a:lnTo>
                  <a:pt x="19646" y="108597"/>
                </a:lnTo>
                <a:lnTo>
                  <a:pt x="88988" y="108597"/>
                </a:lnTo>
                <a:lnTo>
                  <a:pt x="101926" y="103717"/>
                </a:lnTo>
                <a:lnTo>
                  <a:pt x="108425" y="91676"/>
                </a:lnTo>
                <a:lnTo>
                  <a:pt x="108610" y="88976"/>
                </a:lnTo>
                <a:close/>
              </a:path>
              <a:path w="108610" h="108597">
                <a:moveTo>
                  <a:pt x="4885" y="101907"/>
                </a:moveTo>
                <a:lnTo>
                  <a:pt x="16927" y="108410"/>
                </a:lnTo>
                <a:lnTo>
                  <a:pt x="19646" y="108597"/>
                </a:lnTo>
                <a:lnTo>
                  <a:pt x="39319" y="69303"/>
                </a:lnTo>
                <a:lnTo>
                  <a:pt x="39319" y="39306"/>
                </a:lnTo>
                <a:lnTo>
                  <a:pt x="69291" y="39306"/>
                </a:lnTo>
                <a:lnTo>
                  <a:pt x="88988" y="0"/>
                </a:lnTo>
                <a:lnTo>
                  <a:pt x="19646" y="0"/>
                </a:lnTo>
                <a:lnTo>
                  <a:pt x="6718" y="4876"/>
                </a:lnTo>
                <a:lnTo>
                  <a:pt x="193" y="16909"/>
                </a:lnTo>
                <a:lnTo>
                  <a:pt x="0" y="19672"/>
                </a:lnTo>
                <a:lnTo>
                  <a:pt x="0" y="88976"/>
                </a:lnTo>
                <a:lnTo>
                  <a:pt x="4885" y="101907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16390" y="7907261"/>
            <a:ext cx="108585" cy="108597"/>
          </a:xfrm>
          <a:custGeom>
            <a:avLst/>
            <a:gdLst/>
            <a:ahLst/>
            <a:cxnLst/>
            <a:rect l="l" t="t" r="r" b="b"/>
            <a:pathLst>
              <a:path w="108585" h="108597">
                <a:moveTo>
                  <a:pt x="108585" y="88976"/>
                </a:moveTo>
                <a:lnTo>
                  <a:pt x="108585" y="19672"/>
                </a:lnTo>
                <a:lnTo>
                  <a:pt x="103728" y="6722"/>
                </a:lnTo>
                <a:lnTo>
                  <a:pt x="91705" y="193"/>
                </a:lnTo>
                <a:lnTo>
                  <a:pt x="88938" y="0"/>
                </a:lnTo>
                <a:lnTo>
                  <a:pt x="69303" y="39306"/>
                </a:lnTo>
                <a:lnTo>
                  <a:pt x="69303" y="69303"/>
                </a:lnTo>
                <a:lnTo>
                  <a:pt x="39306" y="69303"/>
                </a:lnTo>
                <a:lnTo>
                  <a:pt x="19634" y="108597"/>
                </a:lnTo>
                <a:lnTo>
                  <a:pt x="88938" y="108597"/>
                </a:lnTo>
                <a:lnTo>
                  <a:pt x="101900" y="103723"/>
                </a:lnTo>
                <a:lnTo>
                  <a:pt x="108397" y="91695"/>
                </a:lnTo>
                <a:lnTo>
                  <a:pt x="108585" y="88976"/>
                </a:lnTo>
                <a:close/>
              </a:path>
              <a:path w="108585" h="108597">
                <a:moveTo>
                  <a:pt x="4887" y="101910"/>
                </a:moveTo>
                <a:lnTo>
                  <a:pt x="16927" y="108411"/>
                </a:lnTo>
                <a:lnTo>
                  <a:pt x="19634" y="108597"/>
                </a:lnTo>
                <a:lnTo>
                  <a:pt x="39306" y="69303"/>
                </a:lnTo>
                <a:lnTo>
                  <a:pt x="39306" y="39306"/>
                </a:lnTo>
                <a:lnTo>
                  <a:pt x="69303" y="39306"/>
                </a:lnTo>
                <a:lnTo>
                  <a:pt x="88938" y="0"/>
                </a:lnTo>
                <a:lnTo>
                  <a:pt x="19634" y="0"/>
                </a:lnTo>
                <a:lnTo>
                  <a:pt x="6712" y="4879"/>
                </a:lnTo>
                <a:lnTo>
                  <a:pt x="192" y="16919"/>
                </a:lnTo>
                <a:lnTo>
                  <a:pt x="0" y="19672"/>
                </a:lnTo>
                <a:lnTo>
                  <a:pt x="0" y="88976"/>
                </a:lnTo>
                <a:lnTo>
                  <a:pt x="4887" y="10191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42148" y="7379941"/>
            <a:ext cx="1457223" cy="1195680"/>
          </a:xfrm>
          <a:custGeom>
            <a:avLst/>
            <a:gdLst/>
            <a:ahLst/>
            <a:cxnLst/>
            <a:rect l="l" t="t" r="r" b="b"/>
            <a:pathLst>
              <a:path w="1457223" h="1195680">
                <a:moveTo>
                  <a:pt x="183785" y="93213"/>
                </a:moveTo>
                <a:lnTo>
                  <a:pt x="177165" y="81094"/>
                </a:lnTo>
                <a:lnTo>
                  <a:pt x="175818" y="71882"/>
                </a:lnTo>
                <a:lnTo>
                  <a:pt x="170256" y="132877"/>
                </a:lnTo>
                <a:lnTo>
                  <a:pt x="182105" y="138875"/>
                </a:lnTo>
                <a:lnTo>
                  <a:pt x="188912" y="141186"/>
                </a:lnTo>
                <a:lnTo>
                  <a:pt x="188912" y="440512"/>
                </a:lnTo>
                <a:lnTo>
                  <a:pt x="58991" y="440512"/>
                </a:lnTo>
                <a:lnTo>
                  <a:pt x="44611" y="442278"/>
                </a:lnTo>
                <a:lnTo>
                  <a:pt x="10895" y="465322"/>
                </a:lnTo>
                <a:lnTo>
                  <a:pt x="0" y="499440"/>
                </a:lnTo>
                <a:lnTo>
                  <a:pt x="0" y="1136701"/>
                </a:lnTo>
                <a:lnTo>
                  <a:pt x="14606" y="1175541"/>
                </a:lnTo>
                <a:lnTo>
                  <a:pt x="50690" y="1195100"/>
                </a:lnTo>
                <a:lnTo>
                  <a:pt x="58991" y="1195680"/>
                </a:lnTo>
                <a:lnTo>
                  <a:pt x="1398282" y="1195680"/>
                </a:lnTo>
                <a:lnTo>
                  <a:pt x="1412647" y="1193913"/>
                </a:lnTo>
                <a:lnTo>
                  <a:pt x="1398282" y="1156386"/>
                </a:lnTo>
                <a:lnTo>
                  <a:pt x="58991" y="1156386"/>
                </a:lnTo>
                <a:lnTo>
                  <a:pt x="46046" y="1151526"/>
                </a:lnTo>
                <a:lnTo>
                  <a:pt x="39516" y="1139500"/>
                </a:lnTo>
                <a:lnTo>
                  <a:pt x="39319" y="1136701"/>
                </a:lnTo>
                <a:lnTo>
                  <a:pt x="39319" y="499326"/>
                </a:lnTo>
                <a:lnTo>
                  <a:pt x="44188" y="486380"/>
                </a:lnTo>
                <a:lnTo>
                  <a:pt x="56217" y="479861"/>
                </a:lnTo>
                <a:lnTo>
                  <a:pt x="58991" y="479667"/>
                </a:lnTo>
                <a:lnTo>
                  <a:pt x="1398282" y="479667"/>
                </a:lnTo>
                <a:lnTo>
                  <a:pt x="388010" y="440512"/>
                </a:lnTo>
                <a:lnTo>
                  <a:pt x="317144" y="440512"/>
                </a:lnTo>
                <a:lnTo>
                  <a:pt x="299651" y="367968"/>
                </a:lnTo>
                <a:lnTo>
                  <a:pt x="292544" y="381492"/>
                </a:lnTo>
                <a:lnTo>
                  <a:pt x="286706" y="395549"/>
                </a:lnTo>
                <a:lnTo>
                  <a:pt x="282229" y="410099"/>
                </a:lnTo>
                <a:lnTo>
                  <a:pt x="279208" y="425100"/>
                </a:lnTo>
                <a:lnTo>
                  <a:pt x="277736" y="440512"/>
                </a:lnTo>
                <a:lnTo>
                  <a:pt x="228231" y="440512"/>
                </a:lnTo>
                <a:lnTo>
                  <a:pt x="228231" y="141186"/>
                </a:lnTo>
                <a:lnTo>
                  <a:pt x="217803" y="103304"/>
                </a:lnTo>
                <a:lnTo>
                  <a:pt x="208559" y="104623"/>
                </a:lnTo>
                <a:lnTo>
                  <a:pt x="194707" y="101515"/>
                </a:lnTo>
                <a:lnTo>
                  <a:pt x="183785" y="93213"/>
                </a:lnTo>
                <a:close/>
              </a:path>
              <a:path w="1457223" h="1195680">
                <a:moveTo>
                  <a:pt x="433108" y="440512"/>
                </a:moveTo>
                <a:lnTo>
                  <a:pt x="440796" y="429514"/>
                </a:lnTo>
                <a:lnTo>
                  <a:pt x="449596" y="419582"/>
                </a:lnTo>
                <a:lnTo>
                  <a:pt x="459394" y="410780"/>
                </a:lnTo>
                <a:lnTo>
                  <a:pt x="470081" y="403174"/>
                </a:lnTo>
                <a:lnTo>
                  <a:pt x="481543" y="396827"/>
                </a:lnTo>
                <a:lnTo>
                  <a:pt x="493670" y="391804"/>
                </a:lnTo>
                <a:lnTo>
                  <a:pt x="506349" y="388169"/>
                </a:lnTo>
                <a:lnTo>
                  <a:pt x="519470" y="385987"/>
                </a:lnTo>
                <a:lnTo>
                  <a:pt x="528980" y="345910"/>
                </a:lnTo>
                <a:lnTo>
                  <a:pt x="515316" y="346792"/>
                </a:lnTo>
                <a:lnTo>
                  <a:pt x="501924" y="348830"/>
                </a:lnTo>
                <a:lnTo>
                  <a:pt x="488867" y="351984"/>
                </a:lnTo>
                <a:lnTo>
                  <a:pt x="476205" y="356211"/>
                </a:lnTo>
                <a:lnTo>
                  <a:pt x="463999" y="361473"/>
                </a:lnTo>
                <a:lnTo>
                  <a:pt x="452310" y="367728"/>
                </a:lnTo>
                <a:lnTo>
                  <a:pt x="441200" y="374935"/>
                </a:lnTo>
                <a:lnTo>
                  <a:pt x="433108" y="440512"/>
                </a:lnTo>
                <a:close/>
              </a:path>
              <a:path w="1457223" h="1195680">
                <a:moveTo>
                  <a:pt x="321851" y="414469"/>
                </a:moveTo>
                <a:lnTo>
                  <a:pt x="339479" y="378513"/>
                </a:lnTo>
                <a:lnTo>
                  <a:pt x="367181" y="347467"/>
                </a:lnTo>
                <a:lnTo>
                  <a:pt x="389798" y="330149"/>
                </a:lnTo>
                <a:lnTo>
                  <a:pt x="414720" y="315992"/>
                </a:lnTo>
                <a:lnTo>
                  <a:pt x="441080" y="305388"/>
                </a:lnTo>
                <a:lnTo>
                  <a:pt x="481413" y="297000"/>
                </a:lnTo>
                <a:lnTo>
                  <a:pt x="996873" y="296406"/>
                </a:lnTo>
                <a:lnTo>
                  <a:pt x="1010310" y="297001"/>
                </a:lnTo>
                <a:lnTo>
                  <a:pt x="1050578" y="305575"/>
                </a:lnTo>
                <a:lnTo>
                  <a:pt x="1088675" y="323379"/>
                </a:lnTo>
                <a:lnTo>
                  <a:pt x="1121889" y="349195"/>
                </a:lnTo>
                <a:lnTo>
                  <a:pt x="1147510" y="381802"/>
                </a:lnTo>
                <a:lnTo>
                  <a:pt x="1162826" y="419982"/>
                </a:lnTo>
                <a:lnTo>
                  <a:pt x="1165758" y="440512"/>
                </a:lnTo>
                <a:lnTo>
                  <a:pt x="1095375" y="440512"/>
                </a:lnTo>
                <a:lnTo>
                  <a:pt x="1089391" y="428196"/>
                </a:lnTo>
                <a:lnTo>
                  <a:pt x="1082442" y="416573"/>
                </a:lnTo>
                <a:lnTo>
                  <a:pt x="1065887" y="395566"/>
                </a:lnTo>
                <a:lnTo>
                  <a:pt x="1046194" y="377819"/>
                </a:lnTo>
                <a:lnTo>
                  <a:pt x="1023847" y="363658"/>
                </a:lnTo>
                <a:lnTo>
                  <a:pt x="999330" y="353408"/>
                </a:lnTo>
                <a:lnTo>
                  <a:pt x="973128" y="347396"/>
                </a:lnTo>
                <a:lnTo>
                  <a:pt x="955230" y="345910"/>
                </a:lnTo>
                <a:lnTo>
                  <a:pt x="528980" y="345910"/>
                </a:lnTo>
                <a:lnTo>
                  <a:pt x="519470" y="385987"/>
                </a:lnTo>
                <a:lnTo>
                  <a:pt x="528980" y="385356"/>
                </a:lnTo>
                <a:lnTo>
                  <a:pt x="955230" y="385356"/>
                </a:lnTo>
                <a:lnTo>
                  <a:pt x="981605" y="389106"/>
                </a:lnTo>
                <a:lnTo>
                  <a:pt x="1006086" y="398567"/>
                </a:lnTo>
                <a:lnTo>
                  <a:pt x="1027775" y="413238"/>
                </a:lnTo>
                <a:lnTo>
                  <a:pt x="1045771" y="432616"/>
                </a:lnTo>
                <a:lnTo>
                  <a:pt x="1051090" y="440512"/>
                </a:lnTo>
                <a:lnTo>
                  <a:pt x="433108" y="440512"/>
                </a:lnTo>
                <a:lnTo>
                  <a:pt x="441200" y="374935"/>
                </a:lnTo>
                <a:lnTo>
                  <a:pt x="430728" y="383054"/>
                </a:lnTo>
                <a:lnTo>
                  <a:pt x="403761" y="412476"/>
                </a:lnTo>
                <a:lnTo>
                  <a:pt x="388010" y="440512"/>
                </a:lnTo>
                <a:lnTo>
                  <a:pt x="1398282" y="479667"/>
                </a:lnTo>
                <a:lnTo>
                  <a:pt x="1411220" y="484542"/>
                </a:lnTo>
                <a:lnTo>
                  <a:pt x="1417715" y="496589"/>
                </a:lnTo>
                <a:lnTo>
                  <a:pt x="1417904" y="499326"/>
                </a:lnTo>
                <a:lnTo>
                  <a:pt x="1417904" y="1136701"/>
                </a:lnTo>
                <a:lnTo>
                  <a:pt x="1413047" y="1149675"/>
                </a:lnTo>
                <a:lnTo>
                  <a:pt x="1401034" y="1156194"/>
                </a:lnTo>
                <a:lnTo>
                  <a:pt x="1398282" y="1156386"/>
                </a:lnTo>
                <a:lnTo>
                  <a:pt x="1412647" y="1193913"/>
                </a:lnTo>
                <a:lnTo>
                  <a:pt x="1437104" y="1181067"/>
                </a:lnTo>
                <a:lnTo>
                  <a:pt x="1452993" y="1158671"/>
                </a:lnTo>
                <a:lnTo>
                  <a:pt x="1457223" y="1136701"/>
                </a:lnTo>
                <a:lnTo>
                  <a:pt x="1457223" y="499326"/>
                </a:lnTo>
                <a:lnTo>
                  <a:pt x="1450381" y="471888"/>
                </a:lnTo>
                <a:lnTo>
                  <a:pt x="1432293" y="451324"/>
                </a:lnTo>
                <a:lnTo>
                  <a:pt x="1406405" y="441069"/>
                </a:lnTo>
                <a:lnTo>
                  <a:pt x="1398282" y="440512"/>
                </a:lnTo>
                <a:lnTo>
                  <a:pt x="1205026" y="440512"/>
                </a:lnTo>
                <a:lnTo>
                  <a:pt x="1203643" y="424990"/>
                </a:lnTo>
                <a:lnTo>
                  <a:pt x="1196571" y="395284"/>
                </a:lnTo>
                <a:lnTo>
                  <a:pt x="1184329" y="367625"/>
                </a:lnTo>
                <a:lnTo>
                  <a:pt x="1167604" y="342327"/>
                </a:lnTo>
                <a:lnTo>
                  <a:pt x="1147079" y="319702"/>
                </a:lnTo>
                <a:lnTo>
                  <a:pt x="1123441" y="300066"/>
                </a:lnTo>
                <a:lnTo>
                  <a:pt x="1097374" y="283732"/>
                </a:lnTo>
                <a:lnTo>
                  <a:pt x="1069565" y="271014"/>
                </a:lnTo>
                <a:lnTo>
                  <a:pt x="1040697" y="262226"/>
                </a:lnTo>
                <a:lnTo>
                  <a:pt x="996911" y="257099"/>
                </a:lnTo>
                <a:lnTo>
                  <a:pt x="494766" y="257099"/>
                </a:lnTo>
                <a:lnTo>
                  <a:pt x="449766" y="262273"/>
                </a:lnTo>
                <a:lnTo>
                  <a:pt x="419866" y="271129"/>
                </a:lnTo>
                <a:lnTo>
                  <a:pt x="390920" y="283927"/>
                </a:lnTo>
                <a:lnTo>
                  <a:pt x="363677" y="300338"/>
                </a:lnTo>
                <a:lnTo>
                  <a:pt x="338885" y="320034"/>
                </a:lnTo>
                <a:lnTo>
                  <a:pt x="317293" y="342687"/>
                </a:lnTo>
                <a:lnTo>
                  <a:pt x="299651" y="367968"/>
                </a:lnTo>
                <a:lnTo>
                  <a:pt x="317144" y="440512"/>
                </a:lnTo>
                <a:lnTo>
                  <a:pt x="318721" y="427316"/>
                </a:lnTo>
                <a:lnTo>
                  <a:pt x="321851" y="414469"/>
                </a:lnTo>
                <a:close/>
              </a:path>
              <a:path w="1457223" h="1195680">
                <a:moveTo>
                  <a:pt x="136688" y="66253"/>
                </a:moveTo>
                <a:lnTo>
                  <a:pt x="136821" y="78922"/>
                </a:lnTo>
                <a:lnTo>
                  <a:pt x="139217" y="91504"/>
                </a:lnTo>
                <a:lnTo>
                  <a:pt x="144049" y="103988"/>
                </a:lnTo>
                <a:lnTo>
                  <a:pt x="150990" y="115200"/>
                </a:lnTo>
                <a:lnTo>
                  <a:pt x="159805" y="124908"/>
                </a:lnTo>
                <a:lnTo>
                  <a:pt x="170256" y="132877"/>
                </a:lnTo>
                <a:lnTo>
                  <a:pt x="175818" y="71882"/>
                </a:lnTo>
                <a:lnTo>
                  <a:pt x="178894" y="57990"/>
                </a:lnTo>
                <a:lnTo>
                  <a:pt x="187196" y="47056"/>
                </a:lnTo>
                <a:lnTo>
                  <a:pt x="199333" y="40456"/>
                </a:lnTo>
                <a:lnTo>
                  <a:pt x="208559" y="39142"/>
                </a:lnTo>
                <a:lnTo>
                  <a:pt x="222445" y="42210"/>
                </a:lnTo>
                <a:lnTo>
                  <a:pt x="233385" y="50500"/>
                </a:lnTo>
                <a:lnTo>
                  <a:pt x="239993" y="62635"/>
                </a:lnTo>
                <a:lnTo>
                  <a:pt x="241312" y="71882"/>
                </a:lnTo>
                <a:lnTo>
                  <a:pt x="238239" y="85761"/>
                </a:lnTo>
                <a:lnTo>
                  <a:pt x="229942" y="96696"/>
                </a:lnTo>
                <a:lnTo>
                  <a:pt x="217803" y="103304"/>
                </a:lnTo>
                <a:lnTo>
                  <a:pt x="228231" y="141186"/>
                </a:lnTo>
                <a:lnTo>
                  <a:pt x="240389" y="136524"/>
                </a:lnTo>
                <a:lnTo>
                  <a:pt x="251216" y="129961"/>
                </a:lnTo>
                <a:lnTo>
                  <a:pt x="260568" y="121749"/>
                </a:lnTo>
                <a:lnTo>
                  <a:pt x="268306" y="112140"/>
                </a:lnTo>
                <a:lnTo>
                  <a:pt x="274287" y="101385"/>
                </a:lnTo>
                <a:lnTo>
                  <a:pt x="278369" y="89738"/>
                </a:lnTo>
                <a:lnTo>
                  <a:pt x="280411" y="77451"/>
                </a:lnTo>
                <a:lnTo>
                  <a:pt x="280272" y="64775"/>
                </a:lnTo>
                <a:lnTo>
                  <a:pt x="277876" y="52197"/>
                </a:lnTo>
                <a:lnTo>
                  <a:pt x="273217" y="40024"/>
                </a:lnTo>
                <a:lnTo>
                  <a:pt x="266655" y="29189"/>
                </a:lnTo>
                <a:lnTo>
                  <a:pt x="258442" y="19832"/>
                </a:lnTo>
                <a:lnTo>
                  <a:pt x="248832" y="12093"/>
                </a:lnTo>
                <a:lnTo>
                  <a:pt x="238077" y="6115"/>
                </a:lnTo>
                <a:lnTo>
                  <a:pt x="226431" y="2037"/>
                </a:lnTo>
                <a:lnTo>
                  <a:pt x="214145" y="0"/>
                </a:lnTo>
                <a:lnTo>
                  <a:pt x="201472" y="144"/>
                </a:lnTo>
                <a:lnTo>
                  <a:pt x="188912" y="2540"/>
                </a:lnTo>
                <a:lnTo>
                  <a:pt x="176753" y="7198"/>
                </a:lnTo>
                <a:lnTo>
                  <a:pt x="165923" y="13758"/>
                </a:lnTo>
                <a:lnTo>
                  <a:pt x="156564" y="21968"/>
                </a:lnTo>
                <a:lnTo>
                  <a:pt x="148819" y="31575"/>
                </a:lnTo>
                <a:lnTo>
                  <a:pt x="142829" y="42327"/>
                </a:lnTo>
                <a:lnTo>
                  <a:pt x="138738" y="53970"/>
                </a:lnTo>
                <a:lnTo>
                  <a:pt x="136688" y="66253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30207" y="7767744"/>
            <a:ext cx="530377" cy="855510"/>
          </a:xfrm>
          <a:custGeom>
            <a:avLst/>
            <a:gdLst/>
            <a:ahLst/>
            <a:cxnLst/>
            <a:rect l="l" t="t" r="r" b="b"/>
            <a:pathLst>
              <a:path w="530377" h="855510">
                <a:moveTo>
                  <a:pt x="171094" y="342201"/>
                </a:moveTo>
                <a:lnTo>
                  <a:pt x="171094" y="222402"/>
                </a:lnTo>
                <a:lnTo>
                  <a:pt x="171651" y="207898"/>
                </a:lnTo>
                <a:lnTo>
                  <a:pt x="173297" y="193669"/>
                </a:lnTo>
                <a:lnTo>
                  <a:pt x="175989" y="179759"/>
                </a:lnTo>
                <a:lnTo>
                  <a:pt x="179686" y="166210"/>
                </a:lnTo>
                <a:lnTo>
                  <a:pt x="184349" y="153067"/>
                </a:lnTo>
                <a:lnTo>
                  <a:pt x="189935" y="140374"/>
                </a:lnTo>
                <a:lnTo>
                  <a:pt x="196403" y="128172"/>
                </a:lnTo>
                <a:lnTo>
                  <a:pt x="203714" y="116507"/>
                </a:lnTo>
                <a:lnTo>
                  <a:pt x="211825" y="105422"/>
                </a:lnTo>
                <a:lnTo>
                  <a:pt x="220695" y="94961"/>
                </a:lnTo>
                <a:lnTo>
                  <a:pt x="230285" y="85166"/>
                </a:lnTo>
                <a:lnTo>
                  <a:pt x="240552" y="76081"/>
                </a:lnTo>
                <a:lnTo>
                  <a:pt x="251455" y="67751"/>
                </a:lnTo>
                <a:lnTo>
                  <a:pt x="262955" y="60219"/>
                </a:lnTo>
                <a:lnTo>
                  <a:pt x="275009" y="53527"/>
                </a:lnTo>
                <a:lnTo>
                  <a:pt x="287576" y="47721"/>
                </a:lnTo>
                <a:lnTo>
                  <a:pt x="300616" y="42842"/>
                </a:lnTo>
                <a:lnTo>
                  <a:pt x="314088" y="38936"/>
                </a:lnTo>
                <a:lnTo>
                  <a:pt x="327951" y="36045"/>
                </a:lnTo>
                <a:lnTo>
                  <a:pt x="342163" y="34213"/>
                </a:lnTo>
                <a:lnTo>
                  <a:pt x="496163" y="34213"/>
                </a:lnTo>
                <a:lnTo>
                  <a:pt x="496163" y="171081"/>
                </a:lnTo>
                <a:lnTo>
                  <a:pt x="359283" y="171081"/>
                </a:lnTo>
                <a:lnTo>
                  <a:pt x="348702" y="172100"/>
                </a:lnTo>
                <a:lnTo>
                  <a:pt x="335349" y="176686"/>
                </a:lnTo>
                <a:lnTo>
                  <a:pt x="342163" y="212166"/>
                </a:lnTo>
                <a:lnTo>
                  <a:pt x="349034" y="205333"/>
                </a:lnTo>
                <a:lnTo>
                  <a:pt x="530377" y="205333"/>
                </a:lnTo>
                <a:lnTo>
                  <a:pt x="530377" y="0"/>
                </a:lnTo>
                <a:lnTo>
                  <a:pt x="340474" y="0"/>
                </a:lnTo>
                <a:lnTo>
                  <a:pt x="323474" y="2184"/>
                </a:lnTo>
                <a:lnTo>
                  <a:pt x="306908" y="5626"/>
                </a:lnTo>
                <a:lnTo>
                  <a:pt x="290823" y="10271"/>
                </a:lnTo>
                <a:lnTo>
                  <a:pt x="275266" y="16067"/>
                </a:lnTo>
                <a:lnTo>
                  <a:pt x="260285" y="22961"/>
                </a:lnTo>
                <a:lnTo>
                  <a:pt x="245926" y="30901"/>
                </a:lnTo>
                <a:lnTo>
                  <a:pt x="232238" y="39834"/>
                </a:lnTo>
                <a:lnTo>
                  <a:pt x="219268" y="49708"/>
                </a:lnTo>
                <a:lnTo>
                  <a:pt x="207063" y="60470"/>
                </a:lnTo>
                <a:lnTo>
                  <a:pt x="195670" y="72067"/>
                </a:lnTo>
                <a:lnTo>
                  <a:pt x="185137" y="84447"/>
                </a:lnTo>
                <a:lnTo>
                  <a:pt x="175512" y="97557"/>
                </a:lnTo>
                <a:lnTo>
                  <a:pt x="166842" y="111344"/>
                </a:lnTo>
                <a:lnTo>
                  <a:pt x="159174" y="125756"/>
                </a:lnTo>
                <a:lnTo>
                  <a:pt x="152556" y="140740"/>
                </a:lnTo>
                <a:lnTo>
                  <a:pt x="147034" y="156244"/>
                </a:lnTo>
                <a:lnTo>
                  <a:pt x="142657" y="172215"/>
                </a:lnTo>
                <a:lnTo>
                  <a:pt x="139472" y="188600"/>
                </a:lnTo>
                <a:lnTo>
                  <a:pt x="137527" y="205346"/>
                </a:lnTo>
                <a:lnTo>
                  <a:pt x="171094" y="342201"/>
                </a:lnTo>
                <a:close/>
              </a:path>
              <a:path w="530377" h="855510">
                <a:moveTo>
                  <a:pt x="513283" y="307987"/>
                </a:moveTo>
                <a:lnTo>
                  <a:pt x="342163" y="307987"/>
                </a:lnTo>
                <a:lnTo>
                  <a:pt x="342163" y="212166"/>
                </a:lnTo>
                <a:lnTo>
                  <a:pt x="335349" y="176686"/>
                </a:lnTo>
                <a:lnTo>
                  <a:pt x="324100" y="184507"/>
                </a:lnTo>
                <a:lnTo>
                  <a:pt x="315451" y="195065"/>
                </a:lnTo>
                <a:lnTo>
                  <a:pt x="309898" y="207863"/>
                </a:lnTo>
                <a:lnTo>
                  <a:pt x="307936" y="222402"/>
                </a:lnTo>
                <a:lnTo>
                  <a:pt x="307936" y="342201"/>
                </a:lnTo>
                <a:lnTo>
                  <a:pt x="479044" y="342201"/>
                </a:lnTo>
                <a:lnTo>
                  <a:pt x="479044" y="479082"/>
                </a:lnTo>
                <a:lnTo>
                  <a:pt x="307936" y="479082"/>
                </a:lnTo>
                <a:lnTo>
                  <a:pt x="307936" y="821309"/>
                </a:lnTo>
                <a:lnTo>
                  <a:pt x="171094" y="821309"/>
                </a:lnTo>
                <a:lnTo>
                  <a:pt x="171094" y="479082"/>
                </a:lnTo>
                <a:lnTo>
                  <a:pt x="34213" y="479082"/>
                </a:lnTo>
                <a:lnTo>
                  <a:pt x="34213" y="342201"/>
                </a:lnTo>
                <a:lnTo>
                  <a:pt x="171094" y="342201"/>
                </a:lnTo>
                <a:lnTo>
                  <a:pt x="137527" y="205346"/>
                </a:lnTo>
                <a:lnTo>
                  <a:pt x="136867" y="222402"/>
                </a:lnTo>
                <a:lnTo>
                  <a:pt x="136867" y="307987"/>
                </a:lnTo>
                <a:lnTo>
                  <a:pt x="0" y="307987"/>
                </a:lnTo>
                <a:lnTo>
                  <a:pt x="0" y="513308"/>
                </a:lnTo>
                <a:lnTo>
                  <a:pt x="136867" y="513308"/>
                </a:lnTo>
                <a:lnTo>
                  <a:pt x="136867" y="855510"/>
                </a:lnTo>
                <a:lnTo>
                  <a:pt x="342163" y="855510"/>
                </a:lnTo>
                <a:lnTo>
                  <a:pt x="342163" y="513308"/>
                </a:lnTo>
                <a:lnTo>
                  <a:pt x="513283" y="513308"/>
                </a:lnTo>
                <a:lnTo>
                  <a:pt x="513283" y="307987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24174" y="8548279"/>
            <a:ext cx="955154" cy="74974"/>
          </a:xfrm>
          <a:custGeom>
            <a:avLst/>
            <a:gdLst/>
            <a:ahLst/>
            <a:cxnLst/>
            <a:rect l="l" t="t" r="r" b="b"/>
            <a:pathLst>
              <a:path w="955154" h="74974">
                <a:moveTo>
                  <a:pt x="955154" y="0"/>
                </a:moveTo>
                <a:lnTo>
                  <a:pt x="932218" y="33258"/>
                </a:lnTo>
                <a:lnTo>
                  <a:pt x="904862" y="40773"/>
                </a:lnTo>
                <a:lnTo>
                  <a:pt x="49377" y="40773"/>
                </a:lnTo>
                <a:lnTo>
                  <a:pt x="14174" y="27341"/>
                </a:lnTo>
                <a:lnTo>
                  <a:pt x="0" y="3971"/>
                </a:lnTo>
                <a:lnTo>
                  <a:pt x="8030" y="64627"/>
                </a:lnTo>
                <a:lnTo>
                  <a:pt x="20818" y="70249"/>
                </a:lnTo>
                <a:lnTo>
                  <a:pt x="34664" y="73761"/>
                </a:lnTo>
                <a:lnTo>
                  <a:pt x="49377" y="74974"/>
                </a:lnTo>
                <a:lnTo>
                  <a:pt x="904862" y="74974"/>
                </a:lnTo>
                <a:lnTo>
                  <a:pt x="912719" y="74633"/>
                </a:lnTo>
                <a:lnTo>
                  <a:pt x="926996" y="72183"/>
                </a:lnTo>
                <a:lnTo>
                  <a:pt x="940307" y="67534"/>
                </a:lnTo>
                <a:lnTo>
                  <a:pt x="952460" y="60876"/>
                </a:lnTo>
                <a:lnTo>
                  <a:pt x="955154" y="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487992" y="7596637"/>
            <a:ext cx="1026604" cy="1016269"/>
          </a:xfrm>
          <a:custGeom>
            <a:avLst/>
            <a:gdLst/>
            <a:ahLst/>
            <a:cxnLst/>
            <a:rect l="l" t="t" r="r" b="b"/>
            <a:pathLst>
              <a:path w="1026604" h="1016269">
                <a:moveTo>
                  <a:pt x="993924" y="17881"/>
                </a:moveTo>
                <a:lnTo>
                  <a:pt x="982384" y="10343"/>
                </a:lnTo>
                <a:lnTo>
                  <a:pt x="969597" y="4723"/>
                </a:lnTo>
                <a:lnTo>
                  <a:pt x="955753" y="1212"/>
                </a:lnTo>
                <a:lnTo>
                  <a:pt x="941044" y="0"/>
                </a:lnTo>
                <a:lnTo>
                  <a:pt x="85559" y="0"/>
                </a:lnTo>
                <a:lnTo>
                  <a:pt x="50103" y="7441"/>
                </a:lnTo>
                <a:lnTo>
                  <a:pt x="17881" y="32677"/>
                </a:lnTo>
                <a:lnTo>
                  <a:pt x="1212" y="70856"/>
                </a:lnTo>
                <a:lnTo>
                  <a:pt x="0" y="85572"/>
                </a:lnTo>
                <a:lnTo>
                  <a:pt x="0" y="941057"/>
                </a:lnTo>
                <a:lnTo>
                  <a:pt x="7438" y="976501"/>
                </a:lnTo>
                <a:lnTo>
                  <a:pt x="32671" y="1008729"/>
                </a:lnTo>
                <a:lnTo>
                  <a:pt x="44212" y="1016269"/>
                </a:lnTo>
                <a:lnTo>
                  <a:pt x="36182" y="955613"/>
                </a:lnTo>
                <a:lnTo>
                  <a:pt x="34226" y="941057"/>
                </a:lnTo>
                <a:lnTo>
                  <a:pt x="34226" y="85572"/>
                </a:lnTo>
                <a:lnTo>
                  <a:pt x="47629" y="50376"/>
                </a:lnTo>
                <a:lnTo>
                  <a:pt x="85559" y="34226"/>
                </a:lnTo>
                <a:lnTo>
                  <a:pt x="941044" y="34226"/>
                </a:lnTo>
                <a:lnTo>
                  <a:pt x="976210" y="47637"/>
                </a:lnTo>
                <a:lnTo>
                  <a:pt x="992352" y="85572"/>
                </a:lnTo>
                <a:lnTo>
                  <a:pt x="992352" y="941057"/>
                </a:lnTo>
                <a:lnTo>
                  <a:pt x="991336" y="951642"/>
                </a:lnTo>
                <a:lnTo>
                  <a:pt x="988642" y="1012519"/>
                </a:lnTo>
                <a:lnTo>
                  <a:pt x="1016257" y="982399"/>
                </a:lnTo>
                <a:lnTo>
                  <a:pt x="1026604" y="941057"/>
                </a:lnTo>
                <a:lnTo>
                  <a:pt x="1026604" y="85572"/>
                </a:lnTo>
                <a:lnTo>
                  <a:pt x="1019160" y="50108"/>
                </a:lnTo>
                <a:lnTo>
                  <a:pt x="1004027" y="27148"/>
                </a:lnTo>
                <a:lnTo>
                  <a:pt x="993924" y="17881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3326" y="1715843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80615" y="806525"/>
            <a:ext cx="1536700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97" dirty="0">
                <a:solidFill>
                  <a:srgbClr val="404042"/>
                </a:solidFill>
                <a:latin typeface="Times New Roman"/>
                <a:cs typeface="Times New Roman"/>
              </a:rPr>
              <a:t>CHAPTER 8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262" dirty="0">
                <a:solidFill>
                  <a:srgbClr val="404042"/>
                </a:solidFill>
                <a:latin typeface="Times New Roman"/>
                <a:cs typeface="Times New Roman"/>
              </a:rPr>
              <a:t>PUBLICITY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44575" y="3943980"/>
            <a:ext cx="1078752" cy="266994"/>
          </a:xfrm>
          <a:prstGeom prst="rect">
            <a:avLst/>
          </a:prstGeom>
        </p:spPr>
        <p:txBody>
          <a:bodyPr wrap="square" lIns="0" tIns="12668" rIns="0" bIns="0" rtlCol="0">
            <a:noAutofit/>
          </a:bodyPr>
          <a:lstStyle/>
          <a:p>
            <a:pPr marL="12700">
              <a:lnSpc>
                <a:spcPts val="1995"/>
              </a:lnSpc>
            </a:pPr>
            <a:r>
              <a:rPr sz="1900" spc="29" dirty="0">
                <a:solidFill>
                  <a:srgbClr val="404042"/>
                </a:solidFill>
                <a:latin typeface="Times New Roman"/>
                <a:cs typeface="Times New Roman"/>
              </a:rPr>
              <a:t>Billboard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75981" y="3943980"/>
            <a:ext cx="1075370" cy="266994"/>
          </a:xfrm>
          <a:prstGeom prst="rect">
            <a:avLst/>
          </a:prstGeom>
        </p:spPr>
        <p:txBody>
          <a:bodyPr wrap="square" lIns="0" tIns="12668" rIns="0" bIns="0" rtlCol="0">
            <a:noAutofit/>
          </a:bodyPr>
          <a:lstStyle/>
          <a:p>
            <a:pPr marL="12700">
              <a:lnSpc>
                <a:spcPts val="1995"/>
              </a:lnSpc>
            </a:pPr>
            <a:r>
              <a:rPr sz="1900" spc="43" dirty="0">
                <a:solidFill>
                  <a:srgbClr val="404042"/>
                </a:solidFill>
                <a:latin typeface="Times New Roman"/>
                <a:cs typeface="Times New Roman"/>
              </a:rPr>
              <a:t>Streamer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25376" y="6546116"/>
            <a:ext cx="917367" cy="266994"/>
          </a:xfrm>
          <a:prstGeom prst="rect">
            <a:avLst/>
          </a:prstGeom>
        </p:spPr>
        <p:txBody>
          <a:bodyPr wrap="square" lIns="0" tIns="12668" rIns="0" bIns="0" rtlCol="0">
            <a:noAutofit/>
          </a:bodyPr>
          <a:lstStyle/>
          <a:p>
            <a:pPr marL="12700">
              <a:lnSpc>
                <a:spcPts val="1995"/>
              </a:lnSpc>
            </a:pPr>
            <a:r>
              <a:rPr sz="1900" spc="67" dirty="0">
                <a:solidFill>
                  <a:srgbClr val="404042"/>
                </a:solidFill>
                <a:latin typeface="Times New Roman"/>
                <a:cs typeface="Times New Roman"/>
              </a:rPr>
              <a:t>Booklet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04407" y="6546128"/>
            <a:ext cx="808891" cy="266994"/>
          </a:xfrm>
          <a:prstGeom prst="rect">
            <a:avLst/>
          </a:prstGeom>
        </p:spPr>
        <p:txBody>
          <a:bodyPr wrap="square" lIns="0" tIns="12922" rIns="0" bIns="0" rtlCol="0">
            <a:noAutofit/>
          </a:bodyPr>
          <a:lstStyle/>
          <a:p>
            <a:pPr marL="12700">
              <a:lnSpc>
                <a:spcPts val="2035"/>
              </a:lnSpc>
            </a:pPr>
            <a:r>
              <a:rPr sz="1900" spc="18" dirty="0">
                <a:solidFill>
                  <a:srgbClr val="404042"/>
                </a:solidFill>
                <a:latin typeface="Times New Roman"/>
                <a:cs typeface="Times New Roman"/>
              </a:rPr>
              <a:t>Le</a:t>
            </a:r>
            <a:r>
              <a:rPr sz="1900" b="1" spc="-247" dirty="0">
                <a:solidFill>
                  <a:srgbClr val="404042"/>
                </a:solidFill>
                <a:latin typeface="DejaVu Sans"/>
                <a:cs typeface="DejaVu Sans"/>
              </a:rPr>
              <a:t>aﬂ</a:t>
            </a:r>
            <a:r>
              <a:rPr sz="1900" spc="18" dirty="0">
                <a:solidFill>
                  <a:srgbClr val="404042"/>
                </a:solidFill>
                <a:latin typeface="Times New Roman"/>
                <a:cs typeface="Times New Roman"/>
              </a:rPr>
              <a:t>et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37953" y="8935762"/>
            <a:ext cx="691959" cy="266994"/>
          </a:xfrm>
          <a:prstGeom prst="rect">
            <a:avLst/>
          </a:prstGeom>
        </p:spPr>
        <p:txBody>
          <a:bodyPr wrap="square" lIns="0" tIns="12668" rIns="0" bIns="0" rtlCol="0">
            <a:noAutofit/>
          </a:bodyPr>
          <a:lstStyle/>
          <a:p>
            <a:pPr marL="12700">
              <a:lnSpc>
                <a:spcPts val="1995"/>
              </a:lnSpc>
            </a:pPr>
            <a:r>
              <a:rPr sz="1900" spc="14" dirty="0">
                <a:solidFill>
                  <a:srgbClr val="404042"/>
                </a:solidFill>
                <a:latin typeface="Times New Roman"/>
                <a:cs typeface="Times New Roman"/>
              </a:rPr>
              <a:t>Radio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85369" y="8935762"/>
            <a:ext cx="1457089" cy="266994"/>
          </a:xfrm>
          <a:prstGeom prst="rect">
            <a:avLst/>
          </a:prstGeom>
        </p:spPr>
        <p:txBody>
          <a:bodyPr wrap="square" lIns="0" tIns="12668" rIns="0" bIns="0" rtlCol="0">
            <a:noAutofit/>
          </a:bodyPr>
          <a:lstStyle/>
          <a:p>
            <a:pPr marL="12700">
              <a:lnSpc>
                <a:spcPts val="1995"/>
              </a:lnSpc>
            </a:pPr>
            <a:r>
              <a:rPr sz="1900" spc="36" dirty="0">
                <a:solidFill>
                  <a:srgbClr val="404042"/>
                </a:solidFill>
                <a:latin typeface="Times New Roman"/>
                <a:cs typeface="Times New Roman"/>
              </a:rPr>
              <a:t>Social Media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01387" y="3461993"/>
            <a:ext cx="198653" cy="119138"/>
          </a:xfrm>
          <a:prstGeom prst="rect">
            <a:avLst/>
          </a:prstGeom>
        </p:spPr>
        <p:txBody>
          <a:bodyPr wrap="square" lIns="0" tIns="4838" rIns="0" bIns="0" rtlCol="0">
            <a:noAutofit/>
          </a:bodyPr>
          <a:lstStyle/>
          <a:p>
            <a:pPr marL="25400">
              <a:lnSpc>
                <a:spcPts val="900"/>
              </a:lnSpc>
            </a:pPr>
            <a:endParaRPr sz="900"/>
          </a:p>
        </p:txBody>
      </p:sp>
      <p:sp>
        <p:nvSpPr>
          <p:cNvPr id="4" name="object 4"/>
          <p:cNvSpPr txBox="1"/>
          <p:nvPr/>
        </p:nvSpPr>
        <p:spPr>
          <a:xfrm>
            <a:off x="893326" y="1576143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4" y="10003064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4" y="10003064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865383" y="10142767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94483" y="10142767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24521" y="2935312"/>
            <a:ext cx="5263485" cy="1542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804286" y="1997937"/>
            <a:ext cx="3376888" cy="718572"/>
          </a:xfrm>
          <a:prstGeom prst="rect">
            <a:avLst/>
          </a:prstGeom>
        </p:spPr>
        <p:txBody>
          <a:bodyPr wrap="square" lIns="0" tIns="32924" rIns="0" bIns="0" rtlCol="0">
            <a:noAutofit/>
          </a:bodyPr>
          <a:lstStyle/>
          <a:p>
            <a:pPr marL="12700">
              <a:lnSpc>
                <a:spcPts val="5185"/>
              </a:lnSpc>
            </a:pPr>
            <a:r>
              <a:rPr sz="5450" b="1" spc="19" dirty="0">
                <a:solidFill>
                  <a:srgbClr val="404042"/>
                </a:solidFill>
                <a:latin typeface="Times New Roman"/>
                <a:cs typeface="Times New Roman"/>
              </a:rPr>
              <a:t>PSFF 2019</a:t>
            </a:r>
            <a:endParaRPr sz="54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1814" y="4856707"/>
            <a:ext cx="5306870" cy="2572876"/>
          </a:xfrm>
          <a:prstGeom prst="rect">
            <a:avLst/>
          </a:prstGeom>
        </p:spPr>
        <p:txBody>
          <a:bodyPr wrap="square" lIns="0" tIns="8223" rIns="0" bIns="0" rtlCol="0">
            <a:noAutofit/>
          </a:bodyPr>
          <a:lstStyle/>
          <a:p>
            <a:pPr marL="12700" marR="9664" algn="just">
              <a:lnSpc>
                <a:spcPts val="1295"/>
              </a:lnSpc>
            </a:pPr>
            <a:r>
              <a:rPr sz="1200" spc="29" dirty="0">
                <a:solidFill>
                  <a:srgbClr val="57585B"/>
                </a:solidFill>
                <a:latin typeface="Times New Roman"/>
                <a:cs typeface="Times New Roman"/>
              </a:rPr>
              <a:t>In this third consecutive  year, the Penang  Street  Food Festival (PSFF 2019) are</a:t>
            </a:r>
            <a:endParaRPr sz="1200">
              <a:latin typeface="Times New Roman"/>
              <a:cs typeface="Times New Roman"/>
            </a:endParaRPr>
          </a:p>
          <a:p>
            <a:pPr marL="12828" indent="24" algn="just">
              <a:lnSpc>
                <a:spcPts val="2100"/>
              </a:lnSpc>
              <a:spcBef>
                <a:spcPts val="195"/>
              </a:spcBef>
            </a:pP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c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p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ti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v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 </a:t>
            </a:r>
            <a:r>
              <a:rPr sz="1200" spc="18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o 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brin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1200" spc="25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b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ac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k </a:t>
            </a:r>
            <a:r>
              <a:rPr sz="1200" spc="2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 </a:t>
            </a:r>
            <a:r>
              <a:rPr sz="1200" spc="5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sam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 </a:t>
            </a:r>
            <a:r>
              <a:rPr sz="1200" spc="8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ol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1200" spc="26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n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algi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c </a:t>
            </a:r>
            <a:r>
              <a:rPr sz="1200" spc="6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 </a:t>
            </a:r>
            <a:r>
              <a:rPr sz="1200" spc="17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o  </a:t>
            </a:r>
            <a:r>
              <a:rPr sz="1200" spc="29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v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5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on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 </a:t>
            </a:r>
            <a:r>
              <a:rPr sz="1200" spc="5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oun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d </a:t>
            </a:r>
            <a:r>
              <a:rPr sz="1200" spc="16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77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1200" spc="5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w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orld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.</a:t>
            </a:r>
            <a:r>
              <a:rPr sz="1200" spc="-1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-4" dirty="0">
                <a:solidFill>
                  <a:srgbClr val="57585B"/>
                </a:solidFill>
                <a:latin typeface="Times New Roman"/>
                <a:cs typeface="Times New Roman"/>
              </a:rPr>
              <a:t>P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enangi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26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8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8" dirty="0">
                <a:solidFill>
                  <a:srgbClr val="57585B"/>
                </a:solidFill>
                <a:latin typeface="Times New Roman"/>
                <a:cs typeface="Times New Roman"/>
              </a:rPr>
              <a:t>luck</a:t>
            </a:r>
            <a:r>
              <a:rPr sz="1200" spc="-27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1200" spc="-8" dirty="0">
                <a:solidFill>
                  <a:srgbClr val="57585B"/>
                </a:solidFill>
                <a:latin typeface="Times New Roman"/>
                <a:cs typeface="Times New Roman"/>
              </a:rPr>
              <a:t>,</a:t>
            </a:r>
            <a:r>
              <a:rPr sz="1200" spc="-2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wnin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1200" spc="2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0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w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alt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h</a:t>
            </a:r>
            <a:r>
              <a:rPr sz="1200" spc="12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200" spc="-6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0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m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14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authenti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c </a:t>
            </a:r>
            <a:r>
              <a:rPr sz="1200" spc="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22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200" spc="72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200" spc="53" dirty="0">
                <a:solidFill>
                  <a:srgbClr val="57585B"/>
                </a:solidFill>
                <a:latin typeface="Times New Roman"/>
                <a:cs typeface="Times New Roman"/>
              </a:rPr>
              <a:t>od,</a:t>
            </a:r>
            <a:r>
              <a:rPr sz="1200" spc="4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w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2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c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om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3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hom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9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200" spc="9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4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be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18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asa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m</a:t>
            </a:r>
            <a:r>
              <a:rPr sz="1200" spc="19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laks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10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whil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-1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l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hom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7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c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ar</a:t>
            </a:r>
            <a:r>
              <a:rPr sz="1200" spc="54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yin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 th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4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26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22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93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16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57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3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53" dirty="0">
                <a:solidFill>
                  <a:srgbClr val="57585B"/>
                </a:solidFill>
                <a:latin typeface="Times New Roman"/>
                <a:cs typeface="Times New Roman"/>
              </a:rPr>
              <a:t>in</a:t>
            </a:r>
            <a:r>
              <a:rPr sz="1200" spc="30" dirty="0">
                <a:solidFill>
                  <a:srgbClr val="57585B"/>
                </a:solidFill>
                <a:latin typeface="Times New Roman"/>
                <a:cs typeface="Times New Roman"/>
              </a:rPr>
              <a:t>c</a:t>
            </a:r>
            <a:r>
              <a:rPr sz="1200" spc="62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200" spc="81" dirty="0">
                <a:solidFill>
                  <a:srgbClr val="57585B"/>
                </a:solidFill>
                <a:latin typeface="Times New Roman"/>
                <a:cs typeface="Times New Roman"/>
              </a:rPr>
              <a:t>m</a:t>
            </a:r>
            <a:r>
              <a:rPr sz="1200" spc="41" dirty="0">
                <a:solidFill>
                  <a:srgbClr val="57585B"/>
                </a:solidFill>
                <a:latin typeface="Times New Roman"/>
                <a:cs typeface="Times New Roman"/>
              </a:rPr>
              <a:t>p</a:t>
            </a:r>
            <a:r>
              <a:rPr sz="1200" spc="57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17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57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62" dirty="0">
                <a:solidFill>
                  <a:srgbClr val="57585B"/>
                </a:solidFill>
                <a:latin typeface="Times New Roman"/>
                <a:cs typeface="Times New Roman"/>
              </a:rPr>
              <a:t>b</a:t>
            </a:r>
            <a:r>
              <a:rPr sz="1200" spc="45" dirty="0">
                <a:solidFill>
                  <a:srgbClr val="57585B"/>
                </a:solidFill>
                <a:latin typeface="Times New Roman"/>
                <a:cs typeface="Times New Roman"/>
              </a:rPr>
              <a:t>l</a:t>
            </a:r>
            <a:r>
              <a:rPr sz="1200" spc="3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9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wit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h</a:t>
            </a:r>
            <a:r>
              <a:rPr sz="1200" spc="12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n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200" spc="17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whe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23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else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;</a:t>
            </a:r>
            <a:r>
              <a:rPr sz="1200" spc="14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makin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1200" spc="18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u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14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14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pick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1200" spc="2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r </a:t>
            </a:r>
            <a:r>
              <a:rPr sz="1200" spc="3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ou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23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200" spc="6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-4" dirty="0">
                <a:solidFill>
                  <a:srgbClr val="57585B"/>
                </a:solidFill>
                <a:latin typeface="Times New Roman"/>
                <a:cs typeface="Times New Roman"/>
              </a:rPr>
              <a:t>P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enang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,  </a:t>
            </a:r>
            <a:r>
              <a:rPr sz="1200" spc="77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1200" spc="5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tin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g </a:t>
            </a:r>
            <a:r>
              <a:rPr sz="1200" spc="4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cultu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 </a:t>
            </a:r>
            <a:r>
              <a:rPr sz="1200" spc="5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i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n</a:t>
            </a:r>
            <a:r>
              <a:rPr sz="1200" spc="16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-4" dirty="0">
                <a:solidFill>
                  <a:srgbClr val="57585B"/>
                </a:solidFill>
                <a:latin typeface="Times New Roman"/>
                <a:cs typeface="Times New Roman"/>
              </a:rPr>
              <a:t>P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enan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g </a:t>
            </a:r>
            <a:r>
              <a:rPr sz="1200" spc="10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  </a:t>
            </a:r>
            <a:r>
              <a:rPr sz="1200" spc="62" dirty="0">
                <a:solidFill>
                  <a:srgbClr val="57585B"/>
                </a:solidFill>
                <a:latin typeface="Times New Roman"/>
                <a:cs typeface="Times New Roman"/>
              </a:rPr>
              <a:t>undou</a:t>
            </a:r>
            <a:r>
              <a:rPr sz="1200" spc="41" dirty="0">
                <a:solidFill>
                  <a:srgbClr val="57585B"/>
                </a:solidFill>
                <a:latin typeface="Times New Roman"/>
                <a:cs typeface="Times New Roman"/>
              </a:rPr>
              <a:t>b</a:t>
            </a:r>
            <a:r>
              <a:rPr sz="1200" spc="24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55" dirty="0">
                <a:solidFill>
                  <a:srgbClr val="57585B"/>
                </a:solidFill>
                <a:latin typeface="Times New Roman"/>
                <a:cs typeface="Times New Roman"/>
              </a:rPr>
              <a:t>edl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1200" spc="17" dirty="0">
                <a:solidFill>
                  <a:srgbClr val="57585B"/>
                </a:solidFill>
                <a:latin typeface="Times New Roman"/>
                <a:cs typeface="Times New Roman"/>
              </a:rPr>
              <a:t>,</a:t>
            </a:r>
            <a:r>
              <a:rPr sz="1200" spc="17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on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 </a:t>
            </a:r>
            <a:r>
              <a:rPr sz="1200" spc="1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200" spc="15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23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kind..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.</a:t>
            </a:r>
            <a:r>
              <a:rPr sz="1200" spc="16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I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n</a:t>
            </a:r>
            <a:r>
              <a:rPr sz="1200" spc="12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 </a:t>
            </a:r>
            <a:r>
              <a:rPr sz="1200" spc="3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-4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t </a:t>
            </a:r>
            <a:r>
              <a:rPr sz="1200" spc="8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-75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200" spc="72" dirty="0">
                <a:solidFill>
                  <a:srgbClr val="57585B"/>
                </a:solidFill>
                <a:latin typeface="Times New Roman"/>
                <a:cs typeface="Times New Roman"/>
              </a:rPr>
              <a:t>oo</a:t>
            </a:r>
            <a:r>
              <a:rPr sz="1200" spc="59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1200" spc="2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ti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v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l</a:t>
            </a:r>
            <a:r>
              <a:rPr sz="1200" spc="2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200" spc="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2019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,</a:t>
            </a:r>
            <a:r>
              <a:rPr sz="1200" spc="-9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w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5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aime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1200" spc="21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i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n</a:t>
            </a:r>
            <a:r>
              <a:rPr sz="1200" spc="2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14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-4" dirty="0">
                <a:solidFill>
                  <a:srgbClr val="57585B"/>
                </a:solidFill>
                <a:latin typeface="Times New Roman"/>
                <a:cs typeface="Times New Roman"/>
              </a:rPr>
              <a:t>x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endin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1200" spc="22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8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norms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,</a:t>
            </a:r>
            <a:r>
              <a:rPr sz="1200" spc="18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sp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adin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1200" spc="29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7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perk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14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200" spc="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37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87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16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82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67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62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5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oo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1200" spc="16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i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n</a:t>
            </a:r>
            <a:r>
              <a:rPr sz="1200" spc="7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c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ontinuit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1200" spc="24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whil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5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14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x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c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v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26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22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un</a:t>
            </a:r>
            <a:r>
              <a:rPr sz="1200" spc="14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xplo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d </a:t>
            </a:r>
            <a:r>
              <a:rPr sz="1200" spc="4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hidde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n  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em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20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an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1200" spc="23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22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72" dirty="0">
                <a:solidFill>
                  <a:srgbClr val="57585B"/>
                </a:solidFill>
                <a:latin typeface="Times New Roman"/>
                <a:cs typeface="Times New Roman"/>
              </a:rPr>
              <a:t>h</a:t>
            </a:r>
            <a:r>
              <a:rPr sz="1200" spc="44" dirty="0">
                <a:solidFill>
                  <a:srgbClr val="57585B"/>
                </a:solidFill>
                <a:latin typeface="Times New Roman"/>
                <a:cs typeface="Times New Roman"/>
              </a:rPr>
              <a:t>aw</a:t>
            </a:r>
            <a:r>
              <a:rPr sz="1200" spc="-17" dirty="0">
                <a:solidFill>
                  <a:srgbClr val="57585B"/>
                </a:solidFill>
                <a:latin typeface="Times New Roman"/>
                <a:cs typeface="Times New Roman"/>
              </a:rPr>
              <a:t>k</a:t>
            </a:r>
            <a:r>
              <a:rPr sz="1200" spc="56" dirty="0">
                <a:solidFill>
                  <a:srgbClr val="57585B"/>
                </a:solidFill>
                <a:latin typeface="Times New Roman"/>
                <a:cs typeface="Times New Roman"/>
              </a:rPr>
              <a:t>er</a:t>
            </a:r>
            <a:r>
              <a:rPr sz="1200" spc="4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he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oe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21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whil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-1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9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v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entuall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1200" spc="13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mad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20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3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ti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v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l</a:t>
            </a:r>
            <a:r>
              <a:rPr sz="1200" spc="-1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hom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8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200" spc="8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4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200" spc="25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ood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,</a:t>
            </a:r>
            <a:r>
              <a:rPr sz="1200" spc="5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haw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k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,</a:t>
            </a:r>
            <a:r>
              <a:rPr sz="1200" spc="13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81" dirty="0">
                <a:solidFill>
                  <a:srgbClr val="57585B"/>
                </a:solidFill>
                <a:latin typeface="Times New Roman"/>
                <a:cs typeface="Times New Roman"/>
              </a:rPr>
              <a:t>and</a:t>
            </a:r>
            <a:r>
              <a:rPr sz="1200" spc="5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at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s..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.</a:t>
            </a:r>
            <a:r>
              <a:rPr sz="1200" spc="24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an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1200" spc="16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1200" spc="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22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oe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200" spc="12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ou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8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them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27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200" spc="-2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15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spc="19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1200" spc="4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200" spc="25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200" spc="-4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200" spc="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r>
              <a:rPr sz="1200" spc="4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200" b="1" spc="-156" dirty="0">
                <a:solidFill>
                  <a:srgbClr val="221F20"/>
                </a:solidFill>
                <a:latin typeface="Times New Roman"/>
                <a:cs typeface="Times New Roman"/>
              </a:rPr>
              <a:t>E</a:t>
            </a:r>
            <a:r>
              <a:rPr sz="1200" b="1" spc="-237" dirty="0">
                <a:solidFill>
                  <a:srgbClr val="221F20"/>
                </a:solidFill>
                <a:latin typeface="Times New Roman"/>
                <a:cs typeface="Times New Roman"/>
              </a:rPr>
              <a:t>A</a:t>
            </a:r>
            <a:r>
              <a:rPr sz="1200" b="1" spc="-175" dirty="0">
                <a:solidFill>
                  <a:srgbClr val="221F20"/>
                </a:solidFill>
                <a:latin typeface="Times New Roman"/>
                <a:cs typeface="Times New Roman"/>
              </a:rPr>
              <a:t>T</a:t>
            </a:r>
            <a:r>
              <a:rPr sz="1200" b="1" spc="41" dirty="0">
                <a:solidFill>
                  <a:srgbClr val="221F20"/>
                </a:solidFill>
                <a:latin typeface="Times New Roman"/>
                <a:cs typeface="Times New Roman"/>
              </a:rPr>
              <a:t> </a:t>
            </a:r>
            <a:r>
              <a:rPr sz="1200" b="1" spc="-156" dirty="0">
                <a:solidFill>
                  <a:srgbClr val="221F20"/>
                </a:solidFill>
                <a:latin typeface="Times New Roman"/>
                <a:cs typeface="Times New Roman"/>
              </a:rPr>
              <a:t>L</a:t>
            </a:r>
            <a:r>
              <a:rPr sz="1200" b="1" spc="-83" dirty="0">
                <a:solidFill>
                  <a:srgbClr val="221F20"/>
                </a:solidFill>
                <a:latin typeface="Times New Roman"/>
                <a:cs typeface="Times New Roman"/>
              </a:rPr>
              <a:t>I</a:t>
            </a:r>
            <a:r>
              <a:rPr sz="1200" b="1" spc="-186" dirty="0">
                <a:solidFill>
                  <a:srgbClr val="221F20"/>
                </a:solidFill>
                <a:latin typeface="Times New Roman"/>
                <a:cs typeface="Times New Roman"/>
              </a:rPr>
              <a:t>K</a:t>
            </a:r>
            <a:r>
              <a:rPr sz="1200" b="1" spc="-175" dirty="0">
                <a:solidFill>
                  <a:srgbClr val="221F20"/>
                </a:solidFill>
                <a:latin typeface="Times New Roman"/>
                <a:cs typeface="Times New Roman"/>
              </a:rPr>
              <a:t>E</a:t>
            </a:r>
            <a:r>
              <a:rPr sz="1200" b="1" spc="3" dirty="0">
                <a:solidFill>
                  <a:srgbClr val="221F20"/>
                </a:solidFill>
                <a:latin typeface="Times New Roman"/>
                <a:cs typeface="Times New Roman"/>
              </a:rPr>
              <a:t> </a:t>
            </a:r>
            <a:r>
              <a:rPr sz="1200" b="1" spc="-190" dirty="0">
                <a:solidFill>
                  <a:srgbClr val="221F20"/>
                </a:solidFill>
                <a:latin typeface="Times New Roman"/>
                <a:cs typeface="Times New Roman"/>
              </a:rPr>
              <a:t>A</a:t>
            </a:r>
            <a:r>
              <a:rPr sz="1200" b="1" spc="-14" dirty="0">
                <a:solidFill>
                  <a:srgbClr val="221F20"/>
                </a:solidFill>
                <a:latin typeface="Times New Roman"/>
                <a:cs typeface="Times New Roman"/>
              </a:rPr>
              <a:t> </a:t>
            </a:r>
            <a:r>
              <a:rPr sz="1200" b="1" spc="-198" dirty="0">
                <a:solidFill>
                  <a:srgbClr val="221F20"/>
                </a:solidFill>
                <a:latin typeface="Times New Roman"/>
                <a:cs typeface="Times New Roman"/>
              </a:rPr>
              <a:t>L</a:t>
            </a:r>
            <a:r>
              <a:rPr sz="1200" b="1" spc="-134" dirty="0">
                <a:solidFill>
                  <a:srgbClr val="221F20"/>
                </a:solidFill>
                <a:latin typeface="Times New Roman"/>
                <a:cs typeface="Times New Roman"/>
              </a:rPr>
              <a:t>OCA</a:t>
            </a:r>
            <a:r>
              <a:rPr sz="1200" b="1" spc="-158" dirty="0">
                <a:solidFill>
                  <a:srgbClr val="221F20"/>
                </a:solidFill>
                <a:latin typeface="Times New Roman"/>
                <a:cs typeface="Times New Roman"/>
              </a:rPr>
              <a:t>L</a:t>
            </a:r>
            <a:r>
              <a:rPr sz="1200" spc="-11" dirty="0">
                <a:solidFill>
                  <a:srgbClr val="57585B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25475" y="8374504"/>
            <a:ext cx="5301151" cy="288805"/>
          </a:xfrm>
          <a:prstGeom prst="rect">
            <a:avLst/>
          </a:prstGeom>
        </p:spPr>
        <p:txBody>
          <a:bodyPr wrap="square" lIns="0" tIns="13716" rIns="0" bIns="0" rtlCol="0">
            <a:noAutofit/>
          </a:bodyPr>
          <a:lstStyle/>
          <a:p>
            <a:pPr marL="12700">
              <a:lnSpc>
                <a:spcPts val="2160"/>
              </a:lnSpc>
            </a:pPr>
            <a:r>
              <a:rPr sz="2050" b="1" spc="-156" dirty="0">
                <a:solidFill>
                  <a:srgbClr val="221F20"/>
                </a:solidFill>
                <a:latin typeface="Times New Roman"/>
                <a:cs typeface="Times New Roman"/>
              </a:rPr>
              <a:t>EXPERIENCE PENANG IN A BRAND NEW WAY!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5383" y="10003067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3" y="10003067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865386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94486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3329" y="1715843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59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54658" y="8059276"/>
            <a:ext cx="2140029" cy="1417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54645" y="6373402"/>
            <a:ext cx="2140047" cy="1607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54634" y="4877492"/>
            <a:ext cx="2140056" cy="14174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71931" y="4877492"/>
            <a:ext cx="3562730" cy="45990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80615" y="806525"/>
            <a:ext cx="2903854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99" dirty="0">
                <a:solidFill>
                  <a:srgbClr val="404042"/>
                </a:solidFill>
                <a:latin typeface="Times New Roman"/>
                <a:cs typeface="Times New Roman"/>
              </a:rPr>
              <a:t>CHAPTER 9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267" dirty="0">
                <a:solidFill>
                  <a:srgbClr val="404042"/>
                </a:solidFill>
                <a:latin typeface="Times New Roman"/>
                <a:cs typeface="Times New Roman"/>
              </a:rPr>
              <a:t>FESTIVAL BRANDING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9228" y="2458013"/>
            <a:ext cx="5416232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32" dirty="0">
                <a:solidFill>
                  <a:srgbClr val="404042"/>
                </a:solidFill>
                <a:latin typeface="Times New Roman"/>
                <a:cs typeface="Times New Roman"/>
              </a:rPr>
              <a:t>Bring Your Own Container Campaign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9228" y="3005113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16428" y="3005113"/>
            <a:ext cx="5628509" cy="145796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20319" marR="43811">
              <a:lnSpc>
                <a:spcPts val="2095"/>
              </a:lnSpc>
            </a:pPr>
            <a:r>
              <a:rPr sz="2000" spc="77" dirty="0">
                <a:solidFill>
                  <a:srgbClr val="57585B"/>
                </a:solidFill>
                <a:latin typeface="Times New Roman"/>
                <a:cs typeface="Times New Roman"/>
              </a:rPr>
              <a:t>In line with the state government’s call to</a:t>
            </a:r>
            <a:endParaRPr sz="2000">
              <a:latin typeface="Times New Roman"/>
              <a:cs typeface="Times New Roman"/>
            </a:endParaRPr>
          </a:p>
          <a:p>
            <a:pPr marL="12700" marR="43811">
              <a:lnSpc>
                <a:spcPct val="95825"/>
              </a:lnSpc>
            </a:pPr>
            <a:r>
              <a:rPr sz="2000" spc="67" dirty="0">
                <a:solidFill>
                  <a:srgbClr val="57585B"/>
                </a:solidFill>
                <a:latin typeface="Times New Roman"/>
                <a:cs typeface="Times New Roman"/>
              </a:rPr>
              <a:t>promote  green initiatives</a:t>
            </a:r>
            <a:endParaRPr sz="2000">
              <a:latin typeface="Times New Roman"/>
              <a:cs typeface="Times New Roman"/>
            </a:endParaRPr>
          </a:p>
          <a:p>
            <a:pPr marL="20319">
              <a:lnSpc>
                <a:spcPct val="95825"/>
              </a:lnSpc>
              <a:spcBef>
                <a:spcPts val="20"/>
              </a:spcBef>
            </a:pPr>
            <a:r>
              <a:rPr sz="2000" spc="69" dirty="0">
                <a:solidFill>
                  <a:srgbClr val="57585B"/>
                </a:solidFill>
                <a:latin typeface="Times New Roman"/>
                <a:cs typeface="Times New Roman"/>
              </a:rPr>
              <a:t>Minimizing the usage of plastic and plastic straws</a:t>
            </a:r>
            <a:endParaRPr sz="2000">
              <a:latin typeface="Times New Roman"/>
              <a:cs typeface="Times New Roman"/>
            </a:endParaRPr>
          </a:p>
          <a:p>
            <a:pPr marL="20319" marR="43811">
              <a:lnSpc>
                <a:spcPct val="95825"/>
              </a:lnSpc>
              <a:spcBef>
                <a:spcPts val="20"/>
              </a:spcBef>
            </a:pPr>
            <a:r>
              <a:rPr sz="2000" spc="74" dirty="0">
                <a:solidFill>
                  <a:srgbClr val="57585B"/>
                </a:solidFill>
                <a:latin typeface="Times New Roman"/>
                <a:cs typeface="Times New Roman"/>
              </a:rPr>
              <a:t>Visitors are urged to bring their own containers</a:t>
            </a:r>
            <a:endParaRPr sz="2000">
              <a:latin typeface="Times New Roman"/>
              <a:cs typeface="Times New Roman"/>
            </a:endParaRPr>
          </a:p>
          <a:p>
            <a:pPr marL="12700" marR="43811">
              <a:lnSpc>
                <a:spcPct val="95825"/>
              </a:lnSpc>
              <a:spcBef>
                <a:spcPts val="20"/>
              </a:spcBef>
            </a:pPr>
            <a:r>
              <a:rPr sz="2000" spc="58" dirty="0">
                <a:solidFill>
                  <a:srgbClr val="57585B"/>
                </a:solidFill>
                <a:latin typeface="Times New Roman"/>
                <a:cs typeface="Times New Roman"/>
              </a:rPr>
              <a:t>or tifﬁns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9228" y="3594393"/>
            <a:ext cx="141731" cy="57404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29" y="1576143"/>
            <a:ext cx="580135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6" y="10003064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6" y="10003064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893340" y="7081357"/>
            <a:ext cx="2401628" cy="24016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93340" y="5345996"/>
            <a:ext cx="2401628" cy="16010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53048" y="7321900"/>
            <a:ext cx="3241633" cy="21610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53048" y="5345996"/>
            <a:ext cx="3241633" cy="18234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65390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94490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3333" y="1715843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0610" y="806525"/>
            <a:ext cx="2903855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99" dirty="0">
                <a:solidFill>
                  <a:srgbClr val="404042"/>
                </a:solidFill>
                <a:latin typeface="Times New Roman"/>
                <a:cs typeface="Times New Roman"/>
              </a:rPr>
              <a:t>CHAPTER 9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267" dirty="0">
                <a:solidFill>
                  <a:srgbClr val="404042"/>
                </a:solidFill>
                <a:latin typeface="Times New Roman"/>
                <a:cs typeface="Times New Roman"/>
              </a:rPr>
              <a:t>FESTIVAL BRANDING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2691" y="2458008"/>
            <a:ext cx="2553969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70" dirty="0">
                <a:solidFill>
                  <a:srgbClr val="404042"/>
                </a:solidFill>
                <a:latin typeface="Times New Roman"/>
                <a:cs typeface="Times New Roman"/>
              </a:rPr>
              <a:t>On Site Branding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9222" y="3005113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16422" y="3005113"/>
            <a:ext cx="5848473" cy="204724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20320" marR="31111">
              <a:lnSpc>
                <a:spcPts val="2095"/>
              </a:lnSpc>
            </a:pPr>
            <a:r>
              <a:rPr sz="2000" spc="78" dirty="0">
                <a:solidFill>
                  <a:srgbClr val="57585B"/>
                </a:solidFill>
                <a:latin typeface="Times New Roman"/>
                <a:cs typeface="Times New Roman"/>
              </a:rPr>
              <a:t>Committed to building Penang Street Food Festival</a:t>
            </a:r>
            <a:endParaRPr sz="2000">
              <a:latin typeface="Times New Roman"/>
              <a:cs typeface="Times New Roman"/>
            </a:endParaRPr>
          </a:p>
          <a:p>
            <a:pPr marL="12700" marR="304037">
              <a:lnSpc>
                <a:spcPct val="96687"/>
              </a:lnSpc>
            </a:pP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2000" spc="18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n</a:t>
            </a:r>
            <a:r>
              <a:rPr sz="2000" spc="20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iconi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c</a:t>
            </a:r>
            <a:r>
              <a:rPr sz="2000" spc="6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21" dirty="0">
                <a:solidFill>
                  <a:srgbClr val="57585B"/>
                </a:solidFill>
                <a:latin typeface="Times New Roman"/>
                <a:cs typeface="Times New Roman"/>
              </a:rPr>
              <a:t>top-notc</a:t>
            </a:r>
            <a:r>
              <a:rPr sz="2000" spc="69" dirty="0">
                <a:solidFill>
                  <a:srgbClr val="57585B"/>
                </a:solidFill>
                <a:latin typeface="Times New Roman"/>
                <a:cs typeface="Times New Roman"/>
              </a:rPr>
              <a:t>h</a:t>
            </a:r>
            <a:r>
              <a:rPr sz="2000" spc="6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foo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2000" spc="16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festiva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l</a:t>
            </a:r>
            <a:r>
              <a:rPr sz="2000" spc="7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i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n</a:t>
            </a:r>
            <a:r>
              <a:rPr sz="2000" spc="3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17" dirty="0">
                <a:solidFill>
                  <a:srgbClr val="57585B"/>
                </a:solidFill>
                <a:latin typeface="Times New Roman"/>
                <a:cs typeface="Times New Roman"/>
              </a:rPr>
              <a:t>Penang</a:t>
            </a:r>
            <a:r>
              <a:rPr sz="2000" spc="8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Whe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n</a:t>
            </a:r>
            <a:r>
              <a:rPr sz="2000" spc="-7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peopl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44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thin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k</a:t>
            </a:r>
            <a:r>
              <a:rPr sz="2000" spc="18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2000" spc="-1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food-relate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d </a:t>
            </a:r>
            <a:r>
              <a:rPr sz="2000" spc="10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event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,</a:t>
            </a:r>
            <a:r>
              <a:rPr sz="2000" spc="30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48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2000" spc="11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Penan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2000" spc="37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Stree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2000" spc="39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Foo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2000" spc="14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Festiva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l</a:t>
            </a:r>
            <a:r>
              <a:rPr sz="2000" spc="1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come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2000" spc="32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ﬁrs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2000" spc="11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2000" spc="20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95" dirty="0">
                <a:solidFill>
                  <a:srgbClr val="57585B"/>
                </a:solidFill>
                <a:latin typeface="Times New Roman"/>
                <a:cs typeface="Times New Roman"/>
              </a:rPr>
              <a:t>mind.</a:t>
            </a:r>
            <a:r>
              <a:rPr sz="2000" spc="7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On-sit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7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brandin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2000" spc="44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lik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-3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backdro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p</a:t>
            </a:r>
            <a:r>
              <a:rPr sz="2000" spc="46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an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2000" spc="30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ligh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2000" spc="5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bal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l</a:t>
            </a:r>
            <a:r>
              <a:rPr sz="2000" spc="10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will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6687"/>
              </a:lnSpc>
            </a:pP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buil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2000" spc="14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familiarit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2000" spc="1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an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2000" spc="30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positiv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20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experience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2000" spc="49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2000" spc="-1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66" dirty="0">
                <a:solidFill>
                  <a:srgbClr val="57585B"/>
                </a:solidFill>
                <a:latin typeface="Times New Roman"/>
                <a:cs typeface="Times New Roman"/>
              </a:rPr>
              <a:t>visitors</a:t>
            </a:r>
            <a:r>
              <a:rPr sz="2000" spc="6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n</a:t>
            </a:r>
            <a:r>
              <a:rPr sz="2000" spc="17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2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66" dirty="0">
                <a:solidFill>
                  <a:srgbClr val="57585B"/>
                </a:solidFill>
                <a:latin typeface="Times New Roman"/>
                <a:cs typeface="Times New Roman"/>
              </a:rPr>
              <a:t>festival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9222" y="3594393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9222" y="4183673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06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33" y="1576143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90" y="10003064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90" y="10003064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bject 50"/>
          <p:cNvSpPr/>
          <p:nvPr/>
        </p:nvSpPr>
        <p:spPr>
          <a:xfrm>
            <a:off x="893328" y="1715843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65385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094485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93318" y="1941474"/>
            <a:ext cx="5787389" cy="18230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259891" y="8157521"/>
            <a:ext cx="1116814" cy="12207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83350" y="8290782"/>
            <a:ext cx="954151" cy="954176"/>
          </a:xfrm>
          <a:custGeom>
            <a:avLst/>
            <a:gdLst/>
            <a:ahLst/>
            <a:cxnLst/>
            <a:rect l="l" t="t" r="r" b="b"/>
            <a:pathLst>
              <a:path w="954151" h="954176">
                <a:moveTo>
                  <a:pt x="477062" y="954176"/>
                </a:moveTo>
                <a:lnTo>
                  <a:pt x="516194" y="952595"/>
                </a:lnTo>
                <a:lnTo>
                  <a:pt x="554454" y="947932"/>
                </a:lnTo>
                <a:lnTo>
                  <a:pt x="591720" y="940312"/>
                </a:lnTo>
                <a:lnTo>
                  <a:pt x="627868" y="929856"/>
                </a:lnTo>
                <a:lnTo>
                  <a:pt x="662777" y="916687"/>
                </a:lnTo>
                <a:lnTo>
                  <a:pt x="696322" y="900929"/>
                </a:lnTo>
                <a:lnTo>
                  <a:pt x="728383" y="882703"/>
                </a:lnTo>
                <a:lnTo>
                  <a:pt x="758835" y="862132"/>
                </a:lnTo>
                <a:lnTo>
                  <a:pt x="787556" y="839340"/>
                </a:lnTo>
                <a:lnTo>
                  <a:pt x="814424" y="814449"/>
                </a:lnTo>
                <a:lnTo>
                  <a:pt x="839315" y="787581"/>
                </a:lnTo>
                <a:lnTo>
                  <a:pt x="862107" y="758860"/>
                </a:lnTo>
                <a:lnTo>
                  <a:pt x="882677" y="728408"/>
                </a:lnTo>
                <a:lnTo>
                  <a:pt x="900903" y="696348"/>
                </a:lnTo>
                <a:lnTo>
                  <a:pt x="916662" y="662802"/>
                </a:lnTo>
                <a:lnTo>
                  <a:pt x="929831" y="627894"/>
                </a:lnTo>
                <a:lnTo>
                  <a:pt x="940286" y="591745"/>
                </a:lnTo>
                <a:lnTo>
                  <a:pt x="947907" y="554480"/>
                </a:lnTo>
                <a:lnTo>
                  <a:pt x="952569" y="516220"/>
                </a:lnTo>
                <a:lnTo>
                  <a:pt x="954151" y="477088"/>
                </a:lnTo>
                <a:lnTo>
                  <a:pt x="952569" y="437959"/>
                </a:lnTo>
                <a:lnTo>
                  <a:pt x="947907" y="399702"/>
                </a:lnTo>
                <a:lnTo>
                  <a:pt x="940286" y="362438"/>
                </a:lnTo>
                <a:lnTo>
                  <a:pt x="929831" y="326292"/>
                </a:lnTo>
                <a:lnTo>
                  <a:pt x="916662" y="291384"/>
                </a:lnTo>
                <a:lnTo>
                  <a:pt x="900903" y="257839"/>
                </a:lnTo>
                <a:lnTo>
                  <a:pt x="882677" y="225779"/>
                </a:lnTo>
                <a:lnTo>
                  <a:pt x="862107" y="195326"/>
                </a:lnTo>
                <a:lnTo>
                  <a:pt x="839315" y="166604"/>
                </a:lnTo>
                <a:lnTo>
                  <a:pt x="814424" y="139736"/>
                </a:lnTo>
                <a:lnTo>
                  <a:pt x="787556" y="114844"/>
                </a:lnTo>
                <a:lnTo>
                  <a:pt x="758835" y="92050"/>
                </a:lnTo>
                <a:lnTo>
                  <a:pt x="728383" y="71479"/>
                </a:lnTo>
                <a:lnTo>
                  <a:pt x="696322" y="53252"/>
                </a:lnTo>
                <a:lnTo>
                  <a:pt x="662777" y="37492"/>
                </a:lnTo>
                <a:lnTo>
                  <a:pt x="627868" y="24322"/>
                </a:lnTo>
                <a:lnTo>
                  <a:pt x="591720" y="13865"/>
                </a:lnTo>
                <a:lnTo>
                  <a:pt x="554454" y="6244"/>
                </a:lnTo>
                <a:lnTo>
                  <a:pt x="516194" y="1581"/>
                </a:lnTo>
                <a:lnTo>
                  <a:pt x="477062" y="0"/>
                </a:lnTo>
                <a:lnTo>
                  <a:pt x="437936" y="1581"/>
                </a:lnTo>
                <a:lnTo>
                  <a:pt x="399680" y="6244"/>
                </a:lnTo>
                <a:lnTo>
                  <a:pt x="362419" y="13865"/>
                </a:lnTo>
                <a:lnTo>
                  <a:pt x="326274" y="24322"/>
                </a:lnTo>
                <a:lnTo>
                  <a:pt x="291368" y="37492"/>
                </a:lnTo>
                <a:lnTo>
                  <a:pt x="257825" y="53252"/>
                </a:lnTo>
                <a:lnTo>
                  <a:pt x="225766" y="71479"/>
                </a:lnTo>
                <a:lnTo>
                  <a:pt x="195315" y="92050"/>
                </a:lnTo>
                <a:lnTo>
                  <a:pt x="166595" y="114844"/>
                </a:lnTo>
                <a:lnTo>
                  <a:pt x="139728" y="139736"/>
                </a:lnTo>
                <a:lnTo>
                  <a:pt x="114837" y="166604"/>
                </a:lnTo>
                <a:lnTo>
                  <a:pt x="92045" y="195326"/>
                </a:lnTo>
                <a:lnTo>
                  <a:pt x="71475" y="225779"/>
                </a:lnTo>
                <a:lnTo>
                  <a:pt x="53248" y="257839"/>
                </a:lnTo>
                <a:lnTo>
                  <a:pt x="37490" y="291384"/>
                </a:lnTo>
                <a:lnTo>
                  <a:pt x="24321" y="326292"/>
                </a:lnTo>
                <a:lnTo>
                  <a:pt x="13864" y="362438"/>
                </a:lnTo>
                <a:lnTo>
                  <a:pt x="6243" y="399702"/>
                </a:lnTo>
                <a:lnTo>
                  <a:pt x="1581" y="437959"/>
                </a:lnTo>
                <a:lnTo>
                  <a:pt x="0" y="477088"/>
                </a:lnTo>
                <a:lnTo>
                  <a:pt x="1581" y="516220"/>
                </a:lnTo>
                <a:lnTo>
                  <a:pt x="6243" y="554480"/>
                </a:lnTo>
                <a:lnTo>
                  <a:pt x="13864" y="591745"/>
                </a:lnTo>
                <a:lnTo>
                  <a:pt x="24321" y="627894"/>
                </a:lnTo>
                <a:lnTo>
                  <a:pt x="37490" y="662802"/>
                </a:lnTo>
                <a:lnTo>
                  <a:pt x="53248" y="696348"/>
                </a:lnTo>
                <a:lnTo>
                  <a:pt x="71475" y="728408"/>
                </a:lnTo>
                <a:lnTo>
                  <a:pt x="92045" y="758860"/>
                </a:lnTo>
                <a:lnTo>
                  <a:pt x="114837" y="787581"/>
                </a:lnTo>
                <a:lnTo>
                  <a:pt x="139728" y="814449"/>
                </a:lnTo>
                <a:lnTo>
                  <a:pt x="166595" y="839340"/>
                </a:lnTo>
                <a:lnTo>
                  <a:pt x="195315" y="862132"/>
                </a:lnTo>
                <a:lnTo>
                  <a:pt x="225766" y="882703"/>
                </a:lnTo>
                <a:lnTo>
                  <a:pt x="257825" y="900929"/>
                </a:lnTo>
                <a:lnTo>
                  <a:pt x="291368" y="916687"/>
                </a:lnTo>
                <a:lnTo>
                  <a:pt x="326274" y="929856"/>
                </a:lnTo>
                <a:lnTo>
                  <a:pt x="362419" y="940312"/>
                </a:lnTo>
                <a:lnTo>
                  <a:pt x="399680" y="947932"/>
                </a:lnTo>
                <a:lnTo>
                  <a:pt x="437936" y="952595"/>
                </a:lnTo>
                <a:lnTo>
                  <a:pt x="477062" y="954176"/>
                </a:lnTo>
                <a:close/>
              </a:path>
            </a:pathLst>
          </a:custGeom>
          <a:solidFill>
            <a:srgbClr val="FFCC0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379356" y="8436656"/>
            <a:ext cx="60121" cy="141236"/>
          </a:xfrm>
          <a:custGeom>
            <a:avLst/>
            <a:gdLst/>
            <a:ahLst/>
            <a:cxnLst/>
            <a:rect l="l" t="t" r="r" b="b"/>
            <a:pathLst>
              <a:path w="60121" h="141236">
                <a:moveTo>
                  <a:pt x="37337" y="16586"/>
                </a:moveTo>
                <a:lnTo>
                  <a:pt x="43370" y="22821"/>
                </a:lnTo>
                <a:lnTo>
                  <a:pt x="43370" y="51181"/>
                </a:lnTo>
                <a:lnTo>
                  <a:pt x="47840" y="75302"/>
                </a:lnTo>
                <a:lnTo>
                  <a:pt x="56772" y="64929"/>
                </a:lnTo>
                <a:lnTo>
                  <a:pt x="60121" y="51181"/>
                </a:lnTo>
                <a:lnTo>
                  <a:pt x="60121" y="30086"/>
                </a:lnTo>
                <a:lnTo>
                  <a:pt x="59690" y="25015"/>
                </a:lnTo>
                <a:lnTo>
                  <a:pt x="54192" y="12226"/>
                </a:lnTo>
                <a:lnTo>
                  <a:pt x="43738" y="3334"/>
                </a:lnTo>
                <a:lnTo>
                  <a:pt x="30060" y="0"/>
                </a:lnTo>
                <a:lnTo>
                  <a:pt x="0" y="0"/>
                </a:lnTo>
                <a:lnTo>
                  <a:pt x="16751" y="16586"/>
                </a:lnTo>
                <a:lnTo>
                  <a:pt x="37337" y="16586"/>
                </a:lnTo>
                <a:close/>
              </a:path>
              <a:path w="60121" h="141236">
                <a:moveTo>
                  <a:pt x="43370" y="51181"/>
                </a:moveTo>
                <a:lnTo>
                  <a:pt x="43370" y="58445"/>
                </a:lnTo>
                <a:lnTo>
                  <a:pt x="37337" y="64477"/>
                </a:lnTo>
                <a:lnTo>
                  <a:pt x="16751" y="64477"/>
                </a:lnTo>
                <a:lnTo>
                  <a:pt x="16751" y="16586"/>
                </a:lnTo>
                <a:lnTo>
                  <a:pt x="0" y="0"/>
                </a:lnTo>
                <a:lnTo>
                  <a:pt x="0" y="141236"/>
                </a:lnTo>
                <a:lnTo>
                  <a:pt x="16751" y="141236"/>
                </a:lnTo>
                <a:lnTo>
                  <a:pt x="16751" y="81076"/>
                </a:lnTo>
                <a:lnTo>
                  <a:pt x="30060" y="81076"/>
                </a:lnTo>
                <a:lnTo>
                  <a:pt x="34996" y="80676"/>
                </a:lnTo>
                <a:lnTo>
                  <a:pt x="47840" y="75302"/>
                </a:lnTo>
                <a:lnTo>
                  <a:pt x="43370" y="51181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52109" y="8436660"/>
            <a:ext cx="54279" cy="141236"/>
          </a:xfrm>
          <a:custGeom>
            <a:avLst/>
            <a:gdLst/>
            <a:ahLst/>
            <a:cxnLst/>
            <a:rect l="l" t="t" r="r" b="b"/>
            <a:pathLst>
              <a:path w="54279" h="141236">
                <a:moveTo>
                  <a:pt x="16598" y="124625"/>
                </a:moveTo>
                <a:lnTo>
                  <a:pt x="16598" y="80886"/>
                </a:lnTo>
                <a:lnTo>
                  <a:pt x="49618" y="80886"/>
                </a:lnTo>
                <a:lnTo>
                  <a:pt x="49618" y="64287"/>
                </a:lnTo>
                <a:lnTo>
                  <a:pt x="16598" y="64287"/>
                </a:lnTo>
                <a:lnTo>
                  <a:pt x="16598" y="16586"/>
                </a:lnTo>
                <a:lnTo>
                  <a:pt x="54279" y="16586"/>
                </a:lnTo>
                <a:lnTo>
                  <a:pt x="54279" y="0"/>
                </a:lnTo>
                <a:lnTo>
                  <a:pt x="0" y="0"/>
                </a:lnTo>
                <a:lnTo>
                  <a:pt x="0" y="141236"/>
                </a:lnTo>
                <a:lnTo>
                  <a:pt x="54279" y="141236"/>
                </a:lnTo>
                <a:lnTo>
                  <a:pt x="54279" y="124625"/>
                </a:lnTo>
                <a:lnTo>
                  <a:pt x="16598" y="124625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515749" y="8436662"/>
            <a:ext cx="64973" cy="141236"/>
          </a:xfrm>
          <a:custGeom>
            <a:avLst/>
            <a:gdLst/>
            <a:ahLst/>
            <a:cxnLst/>
            <a:rect l="l" t="t" r="r" b="b"/>
            <a:pathLst>
              <a:path w="64973" h="141236">
                <a:moveTo>
                  <a:pt x="49606" y="141236"/>
                </a:moveTo>
                <a:lnTo>
                  <a:pt x="64973" y="141236"/>
                </a:lnTo>
                <a:lnTo>
                  <a:pt x="64973" y="0"/>
                </a:lnTo>
                <a:lnTo>
                  <a:pt x="48374" y="0"/>
                </a:lnTo>
                <a:lnTo>
                  <a:pt x="48374" y="90220"/>
                </a:lnTo>
                <a:lnTo>
                  <a:pt x="17957" y="0"/>
                </a:lnTo>
                <a:lnTo>
                  <a:pt x="0" y="0"/>
                </a:lnTo>
                <a:lnTo>
                  <a:pt x="0" y="141236"/>
                </a:lnTo>
                <a:lnTo>
                  <a:pt x="16586" y="141236"/>
                </a:lnTo>
                <a:lnTo>
                  <a:pt x="16586" y="48234"/>
                </a:lnTo>
                <a:lnTo>
                  <a:pt x="49606" y="141236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588823" y="8436658"/>
            <a:ext cx="73494" cy="141249"/>
          </a:xfrm>
          <a:custGeom>
            <a:avLst/>
            <a:gdLst/>
            <a:ahLst/>
            <a:cxnLst/>
            <a:rect l="l" t="t" r="r" b="b"/>
            <a:pathLst>
              <a:path w="73494" h="141249">
                <a:moveTo>
                  <a:pt x="33965" y="59066"/>
                </a:moveTo>
                <a:lnTo>
                  <a:pt x="36347" y="47015"/>
                </a:lnTo>
                <a:lnTo>
                  <a:pt x="45148" y="89547"/>
                </a:lnTo>
                <a:lnTo>
                  <a:pt x="28054" y="89547"/>
                </a:lnTo>
                <a:lnTo>
                  <a:pt x="24917" y="106311"/>
                </a:lnTo>
                <a:lnTo>
                  <a:pt x="48247" y="106311"/>
                </a:lnTo>
                <a:lnTo>
                  <a:pt x="56400" y="141249"/>
                </a:lnTo>
                <a:lnTo>
                  <a:pt x="73494" y="141249"/>
                </a:lnTo>
                <a:lnTo>
                  <a:pt x="43916" y="0"/>
                </a:lnTo>
                <a:lnTo>
                  <a:pt x="33965" y="59066"/>
                </a:lnTo>
                <a:close/>
              </a:path>
              <a:path w="73494" h="141249">
                <a:moveTo>
                  <a:pt x="24917" y="106311"/>
                </a:moveTo>
                <a:lnTo>
                  <a:pt x="28054" y="89547"/>
                </a:lnTo>
                <a:lnTo>
                  <a:pt x="29141" y="84003"/>
                </a:lnTo>
                <a:lnTo>
                  <a:pt x="31613" y="71238"/>
                </a:lnTo>
                <a:lnTo>
                  <a:pt x="33965" y="59066"/>
                </a:lnTo>
                <a:lnTo>
                  <a:pt x="43916" y="0"/>
                </a:lnTo>
                <a:lnTo>
                  <a:pt x="28536" y="0"/>
                </a:lnTo>
                <a:lnTo>
                  <a:pt x="0" y="141249"/>
                </a:lnTo>
                <a:lnTo>
                  <a:pt x="17119" y="141249"/>
                </a:lnTo>
                <a:lnTo>
                  <a:pt x="24917" y="106311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70268" y="8436662"/>
            <a:ext cx="64985" cy="141236"/>
          </a:xfrm>
          <a:custGeom>
            <a:avLst/>
            <a:gdLst/>
            <a:ahLst/>
            <a:cxnLst/>
            <a:rect l="l" t="t" r="r" b="b"/>
            <a:pathLst>
              <a:path w="64985" h="141236">
                <a:moveTo>
                  <a:pt x="49618" y="141236"/>
                </a:moveTo>
                <a:lnTo>
                  <a:pt x="64985" y="141236"/>
                </a:lnTo>
                <a:lnTo>
                  <a:pt x="64985" y="0"/>
                </a:lnTo>
                <a:lnTo>
                  <a:pt x="48412" y="0"/>
                </a:lnTo>
                <a:lnTo>
                  <a:pt x="48412" y="90220"/>
                </a:lnTo>
                <a:lnTo>
                  <a:pt x="17970" y="0"/>
                </a:lnTo>
                <a:lnTo>
                  <a:pt x="0" y="0"/>
                </a:lnTo>
                <a:lnTo>
                  <a:pt x="0" y="141236"/>
                </a:lnTo>
                <a:lnTo>
                  <a:pt x="16598" y="141236"/>
                </a:lnTo>
                <a:lnTo>
                  <a:pt x="16598" y="48234"/>
                </a:lnTo>
                <a:lnTo>
                  <a:pt x="49618" y="141236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48743" y="8436656"/>
            <a:ext cx="67081" cy="142443"/>
          </a:xfrm>
          <a:custGeom>
            <a:avLst/>
            <a:gdLst/>
            <a:ahLst/>
            <a:cxnLst/>
            <a:rect l="l" t="t" r="r" b="b"/>
            <a:pathLst>
              <a:path w="67081" h="142443">
                <a:moveTo>
                  <a:pt x="1238" y="121387"/>
                </a:moveTo>
                <a:lnTo>
                  <a:pt x="8519" y="132361"/>
                </a:lnTo>
                <a:lnTo>
                  <a:pt x="20547" y="139741"/>
                </a:lnTo>
                <a:lnTo>
                  <a:pt x="35267" y="142443"/>
                </a:lnTo>
                <a:lnTo>
                  <a:pt x="40592" y="142022"/>
                </a:lnTo>
                <a:lnTo>
                  <a:pt x="53851" y="136945"/>
                </a:lnTo>
                <a:lnTo>
                  <a:pt x="63409" y="127145"/>
                </a:lnTo>
                <a:lnTo>
                  <a:pt x="67081" y="113919"/>
                </a:lnTo>
                <a:lnTo>
                  <a:pt x="67081" y="63957"/>
                </a:lnTo>
                <a:lnTo>
                  <a:pt x="32854" y="63957"/>
                </a:lnTo>
                <a:lnTo>
                  <a:pt x="32854" y="80365"/>
                </a:lnTo>
                <a:lnTo>
                  <a:pt x="50469" y="80365"/>
                </a:lnTo>
                <a:lnTo>
                  <a:pt x="50469" y="121018"/>
                </a:lnTo>
                <a:lnTo>
                  <a:pt x="43065" y="126199"/>
                </a:lnTo>
                <a:lnTo>
                  <a:pt x="25755" y="126199"/>
                </a:lnTo>
                <a:lnTo>
                  <a:pt x="16764" y="121018"/>
                </a:lnTo>
                <a:lnTo>
                  <a:pt x="16764" y="22669"/>
                </a:lnTo>
                <a:lnTo>
                  <a:pt x="25412" y="16586"/>
                </a:lnTo>
                <a:lnTo>
                  <a:pt x="43395" y="16586"/>
                </a:lnTo>
                <a:lnTo>
                  <a:pt x="50469" y="22669"/>
                </a:lnTo>
                <a:lnTo>
                  <a:pt x="50469" y="50114"/>
                </a:lnTo>
                <a:lnTo>
                  <a:pt x="67081" y="50114"/>
                </a:lnTo>
                <a:lnTo>
                  <a:pt x="67081" y="29730"/>
                </a:lnTo>
                <a:lnTo>
                  <a:pt x="66423" y="23734"/>
                </a:lnTo>
                <a:lnTo>
                  <a:pt x="60365" y="11557"/>
                </a:lnTo>
                <a:lnTo>
                  <a:pt x="49396" y="3141"/>
                </a:lnTo>
                <a:lnTo>
                  <a:pt x="35267" y="0"/>
                </a:lnTo>
                <a:lnTo>
                  <a:pt x="25727" y="1154"/>
                </a:lnTo>
                <a:lnTo>
                  <a:pt x="12605" y="7132"/>
                </a:lnTo>
                <a:lnTo>
                  <a:pt x="3444" y="17082"/>
                </a:lnTo>
                <a:lnTo>
                  <a:pt x="0" y="29730"/>
                </a:lnTo>
                <a:lnTo>
                  <a:pt x="0" y="113919"/>
                </a:lnTo>
                <a:lnTo>
                  <a:pt x="1238" y="121387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377606" y="8609524"/>
            <a:ext cx="63461" cy="141922"/>
          </a:xfrm>
          <a:custGeom>
            <a:avLst/>
            <a:gdLst/>
            <a:ahLst/>
            <a:cxnLst/>
            <a:rect l="l" t="t" r="r" b="b"/>
            <a:pathLst>
              <a:path w="63461" h="141922">
                <a:moveTo>
                  <a:pt x="16776" y="22821"/>
                </a:moveTo>
                <a:lnTo>
                  <a:pt x="23342" y="16586"/>
                </a:lnTo>
                <a:lnTo>
                  <a:pt x="39941" y="16586"/>
                </a:lnTo>
                <a:lnTo>
                  <a:pt x="46837" y="22644"/>
                </a:lnTo>
                <a:lnTo>
                  <a:pt x="46837" y="44272"/>
                </a:lnTo>
                <a:lnTo>
                  <a:pt x="63461" y="44272"/>
                </a:lnTo>
                <a:lnTo>
                  <a:pt x="63461" y="30073"/>
                </a:lnTo>
                <a:lnTo>
                  <a:pt x="62801" y="23910"/>
                </a:lnTo>
                <a:lnTo>
                  <a:pt x="56866" y="11649"/>
                </a:lnTo>
                <a:lnTo>
                  <a:pt x="46024" y="3168"/>
                </a:lnTo>
                <a:lnTo>
                  <a:pt x="31813" y="0"/>
                </a:lnTo>
                <a:lnTo>
                  <a:pt x="25147" y="658"/>
                </a:lnTo>
                <a:lnTo>
                  <a:pt x="12222" y="6362"/>
                </a:lnTo>
                <a:lnTo>
                  <a:pt x="3316" y="16674"/>
                </a:lnTo>
                <a:lnTo>
                  <a:pt x="0" y="30073"/>
                </a:lnTo>
                <a:lnTo>
                  <a:pt x="0" y="50825"/>
                </a:lnTo>
                <a:lnTo>
                  <a:pt x="453" y="55758"/>
                </a:lnTo>
                <a:lnTo>
                  <a:pt x="6306" y="68044"/>
                </a:lnTo>
                <a:lnTo>
                  <a:pt x="17318" y="76326"/>
                </a:lnTo>
                <a:lnTo>
                  <a:pt x="31457" y="79362"/>
                </a:lnTo>
                <a:lnTo>
                  <a:pt x="39573" y="79362"/>
                </a:lnTo>
                <a:lnTo>
                  <a:pt x="46672" y="84366"/>
                </a:lnTo>
                <a:lnTo>
                  <a:pt x="46672" y="119113"/>
                </a:lnTo>
                <a:lnTo>
                  <a:pt x="40119" y="125323"/>
                </a:lnTo>
                <a:lnTo>
                  <a:pt x="23507" y="125323"/>
                </a:lnTo>
                <a:lnTo>
                  <a:pt x="16573" y="119113"/>
                </a:lnTo>
                <a:lnTo>
                  <a:pt x="16573" y="98183"/>
                </a:lnTo>
                <a:lnTo>
                  <a:pt x="0" y="98183"/>
                </a:lnTo>
                <a:lnTo>
                  <a:pt x="0" y="111861"/>
                </a:lnTo>
                <a:lnTo>
                  <a:pt x="690" y="118123"/>
                </a:lnTo>
                <a:lnTo>
                  <a:pt x="6697" y="130328"/>
                </a:lnTo>
                <a:lnTo>
                  <a:pt x="17595" y="138770"/>
                </a:lnTo>
                <a:lnTo>
                  <a:pt x="31813" y="141922"/>
                </a:lnTo>
                <a:lnTo>
                  <a:pt x="38237" y="141289"/>
                </a:lnTo>
                <a:lnTo>
                  <a:pt x="51119" y="135609"/>
                </a:lnTo>
                <a:lnTo>
                  <a:pt x="60093" y="125288"/>
                </a:lnTo>
                <a:lnTo>
                  <a:pt x="63461" y="111861"/>
                </a:lnTo>
                <a:lnTo>
                  <a:pt x="63461" y="91643"/>
                </a:lnTo>
                <a:lnTo>
                  <a:pt x="63006" y="86796"/>
                </a:lnTo>
                <a:lnTo>
                  <a:pt x="57005" y="74747"/>
                </a:lnTo>
                <a:lnTo>
                  <a:pt x="45918" y="66652"/>
                </a:lnTo>
                <a:lnTo>
                  <a:pt x="32143" y="63093"/>
                </a:lnTo>
                <a:lnTo>
                  <a:pt x="23837" y="62585"/>
                </a:lnTo>
                <a:lnTo>
                  <a:pt x="16776" y="58089"/>
                </a:lnTo>
                <a:lnTo>
                  <a:pt x="16776" y="22821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450567" y="8609525"/>
            <a:ext cx="61163" cy="141224"/>
          </a:xfrm>
          <a:custGeom>
            <a:avLst/>
            <a:gdLst/>
            <a:ahLst/>
            <a:cxnLst/>
            <a:rect l="l" t="t" r="r" b="b"/>
            <a:pathLst>
              <a:path w="61163" h="141224">
                <a:moveTo>
                  <a:pt x="22466" y="141224"/>
                </a:moveTo>
                <a:lnTo>
                  <a:pt x="39077" y="141224"/>
                </a:lnTo>
                <a:lnTo>
                  <a:pt x="39077" y="16586"/>
                </a:lnTo>
                <a:lnTo>
                  <a:pt x="61163" y="16586"/>
                </a:lnTo>
                <a:lnTo>
                  <a:pt x="61163" y="0"/>
                </a:lnTo>
                <a:lnTo>
                  <a:pt x="0" y="0"/>
                </a:lnTo>
                <a:lnTo>
                  <a:pt x="0" y="16586"/>
                </a:lnTo>
                <a:lnTo>
                  <a:pt x="22466" y="16586"/>
                </a:lnTo>
                <a:lnTo>
                  <a:pt x="22466" y="141224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24055" y="8609520"/>
            <a:ext cx="61518" cy="141236"/>
          </a:xfrm>
          <a:custGeom>
            <a:avLst/>
            <a:gdLst/>
            <a:ahLst/>
            <a:cxnLst/>
            <a:rect l="l" t="t" r="r" b="b"/>
            <a:pathLst>
              <a:path w="61518" h="141236">
                <a:moveTo>
                  <a:pt x="60286" y="65011"/>
                </a:moveTo>
                <a:lnTo>
                  <a:pt x="60286" y="30073"/>
                </a:lnTo>
                <a:lnTo>
                  <a:pt x="59832" y="24877"/>
                </a:lnTo>
                <a:lnTo>
                  <a:pt x="54292" y="12153"/>
                </a:lnTo>
                <a:lnTo>
                  <a:pt x="43795" y="3312"/>
                </a:lnTo>
                <a:lnTo>
                  <a:pt x="30035" y="0"/>
                </a:lnTo>
                <a:lnTo>
                  <a:pt x="0" y="0"/>
                </a:lnTo>
                <a:lnTo>
                  <a:pt x="16738" y="16586"/>
                </a:lnTo>
                <a:lnTo>
                  <a:pt x="37503" y="16586"/>
                </a:lnTo>
                <a:lnTo>
                  <a:pt x="43370" y="22656"/>
                </a:lnTo>
                <a:lnTo>
                  <a:pt x="43370" y="72097"/>
                </a:lnTo>
                <a:lnTo>
                  <a:pt x="37833" y="78320"/>
                </a:lnTo>
                <a:lnTo>
                  <a:pt x="38354" y="94907"/>
                </a:lnTo>
                <a:lnTo>
                  <a:pt x="44754" y="101307"/>
                </a:lnTo>
                <a:lnTo>
                  <a:pt x="44754" y="141236"/>
                </a:lnTo>
                <a:lnTo>
                  <a:pt x="61518" y="141236"/>
                </a:lnTo>
                <a:lnTo>
                  <a:pt x="61518" y="100457"/>
                </a:lnTo>
                <a:lnTo>
                  <a:pt x="57886" y="91973"/>
                </a:lnTo>
                <a:lnTo>
                  <a:pt x="51320" y="86093"/>
                </a:lnTo>
                <a:lnTo>
                  <a:pt x="56667" y="80568"/>
                </a:lnTo>
                <a:lnTo>
                  <a:pt x="60286" y="72783"/>
                </a:lnTo>
                <a:lnTo>
                  <a:pt x="60286" y="65011"/>
                </a:lnTo>
                <a:close/>
              </a:path>
              <a:path w="61518" h="141236">
                <a:moveTo>
                  <a:pt x="37833" y="78320"/>
                </a:moveTo>
                <a:lnTo>
                  <a:pt x="16738" y="78320"/>
                </a:lnTo>
                <a:lnTo>
                  <a:pt x="16738" y="16586"/>
                </a:lnTo>
                <a:lnTo>
                  <a:pt x="0" y="0"/>
                </a:lnTo>
                <a:lnTo>
                  <a:pt x="0" y="141236"/>
                </a:lnTo>
                <a:lnTo>
                  <a:pt x="16738" y="141236"/>
                </a:lnTo>
                <a:lnTo>
                  <a:pt x="16738" y="94907"/>
                </a:lnTo>
                <a:lnTo>
                  <a:pt x="38354" y="94907"/>
                </a:lnTo>
                <a:lnTo>
                  <a:pt x="37833" y="78320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99921" y="8609524"/>
            <a:ext cx="54279" cy="141224"/>
          </a:xfrm>
          <a:custGeom>
            <a:avLst/>
            <a:gdLst/>
            <a:ahLst/>
            <a:cxnLst/>
            <a:rect l="l" t="t" r="r" b="b"/>
            <a:pathLst>
              <a:path w="54279" h="141224">
                <a:moveTo>
                  <a:pt x="16598" y="124637"/>
                </a:moveTo>
                <a:lnTo>
                  <a:pt x="16598" y="67094"/>
                </a:lnTo>
                <a:lnTo>
                  <a:pt x="49618" y="67094"/>
                </a:lnTo>
                <a:lnTo>
                  <a:pt x="49618" y="50482"/>
                </a:lnTo>
                <a:lnTo>
                  <a:pt x="16598" y="50482"/>
                </a:lnTo>
                <a:lnTo>
                  <a:pt x="16598" y="16586"/>
                </a:lnTo>
                <a:lnTo>
                  <a:pt x="54279" y="16586"/>
                </a:lnTo>
                <a:lnTo>
                  <a:pt x="54279" y="0"/>
                </a:lnTo>
                <a:lnTo>
                  <a:pt x="0" y="0"/>
                </a:lnTo>
                <a:lnTo>
                  <a:pt x="0" y="141223"/>
                </a:lnTo>
                <a:lnTo>
                  <a:pt x="54279" y="141223"/>
                </a:lnTo>
                <a:lnTo>
                  <a:pt x="54279" y="124637"/>
                </a:lnTo>
                <a:lnTo>
                  <a:pt x="16598" y="124637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665430" y="8609524"/>
            <a:ext cx="54279" cy="141224"/>
          </a:xfrm>
          <a:custGeom>
            <a:avLst/>
            <a:gdLst/>
            <a:ahLst/>
            <a:cxnLst/>
            <a:rect l="l" t="t" r="r" b="b"/>
            <a:pathLst>
              <a:path w="54279" h="141224">
                <a:moveTo>
                  <a:pt x="16598" y="124637"/>
                </a:moveTo>
                <a:lnTo>
                  <a:pt x="16598" y="67094"/>
                </a:lnTo>
                <a:lnTo>
                  <a:pt x="49631" y="67094"/>
                </a:lnTo>
                <a:lnTo>
                  <a:pt x="49631" y="50482"/>
                </a:lnTo>
                <a:lnTo>
                  <a:pt x="16598" y="50482"/>
                </a:lnTo>
                <a:lnTo>
                  <a:pt x="16598" y="16586"/>
                </a:lnTo>
                <a:lnTo>
                  <a:pt x="54279" y="16586"/>
                </a:lnTo>
                <a:lnTo>
                  <a:pt x="54279" y="0"/>
                </a:lnTo>
                <a:lnTo>
                  <a:pt x="0" y="0"/>
                </a:lnTo>
                <a:lnTo>
                  <a:pt x="0" y="141223"/>
                </a:lnTo>
                <a:lnTo>
                  <a:pt x="54279" y="141223"/>
                </a:lnTo>
                <a:lnTo>
                  <a:pt x="54279" y="124637"/>
                </a:lnTo>
                <a:lnTo>
                  <a:pt x="16598" y="124637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27674" y="8609525"/>
            <a:ext cx="61175" cy="141224"/>
          </a:xfrm>
          <a:custGeom>
            <a:avLst/>
            <a:gdLst/>
            <a:ahLst/>
            <a:cxnLst/>
            <a:rect l="l" t="t" r="r" b="b"/>
            <a:pathLst>
              <a:path w="61175" h="141224">
                <a:moveTo>
                  <a:pt x="22466" y="141224"/>
                </a:moveTo>
                <a:lnTo>
                  <a:pt x="39065" y="141224"/>
                </a:lnTo>
                <a:lnTo>
                  <a:pt x="39065" y="16586"/>
                </a:lnTo>
                <a:lnTo>
                  <a:pt x="61175" y="16586"/>
                </a:lnTo>
                <a:lnTo>
                  <a:pt x="61175" y="0"/>
                </a:lnTo>
                <a:lnTo>
                  <a:pt x="0" y="0"/>
                </a:lnTo>
                <a:lnTo>
                  <a:pt x="0" y="16586"/>
                </a:lnTo>
                <a:lnTo>
                  <a:pt x="22466" y="16586"/>
                </a:lnTo>
                <a:lnTo>
                  <a:pt x="22466" y="141224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378647" y="8782406"/>
            <a:ext cx="54267" cy="141211"/>
          </a:xfrm>
          <a:custGeom>
            <a:avLst/>
            <a:gdLst/>
            <a:ahLst/>
            <a:cxnLst/>
            <a:rect l="l" t="t" r="r" b="b"/>
            <a:pathLst>
              <a:path w="54267" h="141211">
                <a:moveTo>
                  <a:pt x="16598" y="16586"/>
                </a:moveTo>
                <a:lnTo>
                  <a:pt x="54267" y="16586"/>
                </a:lnTo>
                <a:lnTo>
                  <a:pt x="54267" y="0"/>
                </a:lnTo>
                <a:lnTo>
                  <a:pt x="0" y="0"/>
                </a:lnTo>
                <a:lnTo>
                  <a:pt x="0" y="141211"/>
                </a:lnTo>
                <a:lnTo>
                  <a:pt x="16598" y="141211"/>
                </a:lnTo>
                <a:lnTo>
                  <a:pt x="16598" y="80898"/>
                </a:lnTo>
                <a:lnTo>
                  <a:pt x="49618" y="80898"/>
                </a:lnTo>
                <a:lnTo>
                  <a:pt x="49618" y="64300"/>
                </a:lnTo>
                <a:lnTo>
                  <a:pt x="16598" y="64300"/>
                </a:lnTo>
                <a:lnTo>
                  <a:pt x="16598" y="16586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437444" y="8782389"/>
            <a:ext cx="69469" cy="142290"/>
          </a:xfrm>
          <a:custGeom>
            <a:avLst/>
            <a:gdLst/>
            <a:ahLst/>
            <a:cxnLst/>
            <a:rect l="l" t="t" r="r" b="b"/>
            <a:pathLst>
              <a:path w="69468" h="142290">
                <a:moveTo>
                  <a:pt x="16560" y="120865"/>
                </a:moveTo>
                <a:lnTo>
                  <a:pt x="16560" y="21450"/>
                </a:lnTo>
                <a:lnTo>
                  <a:pt x="26593" y="826"/>
                </a:lnTo>
                <a:lnTo>
                  <a:pt x="13166" y="6282"/>
                </a:lnTo>
                <a:lnTo>
                  <a:pt x="3628" y="15888"/>
                </a:lnTo>
                <a:lnTo>
                  <a:pt x="0" y="28524"/>
                </a:lnTo>
                <a:lnTo>
                  <a:pt x="0" y="113741"/>
                </a:lnTo>
                <a:lnTo>
                  <a:pt x="1106" y="120894"/>
                </a:lnTo>
                <a:lnTo>
                  <a:pt x="8178" y="132037"/>
                </a:lnTo>
                <a:lnTo>
                  <a:pt x="20064" y="139541"/>
                </a:lnTo>
                <a:lnTo>
                  <a:pt x="34747" y="142290"/>
                </a:lnTo>
                <a:lnTo>
                  <a:pt x="42995" y="141464"/>
                </a:lnTo>
                <a:lnTo>
                  <a:pt x="44399" y="126047"/>
                </a:lnTo>
                <a:lnTo>
                  <a:pt x="25196" y="126047"/>
                </a:lnTo>
                <a:lnTo>
                  <a:pt x="16560" y="120865"/>
                </a:lnTo>
                <a:close/>
              </a:path>
              <a:path w="69468" h="142290">
                <a:moveTo>
                  <a:pt x="52882" y="21450"/>
                </a:moveTo>
                <a:lnTo>
                  <a:pt x="52882" y="120865"/>
                </a:lnTo>
                <a:lnTo>
                  <a:pt x="44399" y="126047"/>
                </a:lnTo>
                <a:lnTo>
                  <a:pt x="42995" y="141464"/>
                </a:lnTo>
                <a:lnTo>
                  <a:pt x="56443" y="136007"/>
                </a:lnTo>
                <a:lnTo>
                  <a:pt x="65897" y="126393"/>
                </a:lnTo>
                <a:lnTo>
                  <a:pt x="69468" y="113741"/>
                </a:lnTo>
                <a:lnTo>
                  <a:pt x="69468" y="28524"/>
                </a:lnTo>
                <a:lnTo>
                  <a:pt x="68391" y="21411"/>
                </a:lnTo>
                <a:lnTo>
                  <a:pt x="61413" y="10263"/>
                </a:lnTo>
                <a:lnTo>
                  <a:pt x="49568" y="2752"/>
                </a:lnTo>
                <a:lnTo>
                  <a:pt x="34747" y="0"/>
                </a:lnTo>
                <a:lnTo>
                  <a:pt x="26593" y="826"/>
                </a:lnTo>
                <a:lnTo>
                  <a:pt x="16560" y="21450"/>
                </a:lnTo>
                <a:lnTo>
                  <a:pt x="25196" y="16268"/>
                </a:lnTo>
                <a:lnTo>
                  <a:pt x="44399" y="16268"/>
                </a:lnTo>
                <a:lnTo>
                  <a:pt x="52882" y="21450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18680" y="8782389"/>
            <a:ext cx="69494" cy="142290"/>
          </a:xfrm>
          <a:custGeom>
            <a:avLst/>
            <a:gdLst/>
            <a:ahLst/>
            <a:cxnLst/>
            <a:rect l="l" t="t" r="r" b="b"/>
            <a:pathLst>
              <a:path w="69494" h="142290">
                <a:moveTo>
                  <a:pt x="16586" y="120865"/>
                </a:moveTo>
                <a:lnTo>
                  <a:pt x="16586" y="21450"/>
                </a:lnTo>
                <a:lnTo>
                  <a:pt x="26603" y="824"/>
                </a:lnTo>
                <a:lnTo>
                  <a:pt x="13179" y="6279"/>
                </a:lnTo>
                <a:lnTo>
                  <a:pt x="3633" y="15886"/>
                </a:lnTo>
                <a:lnTo>
                  <a:pt x="0" y="28524"/>
                </a:lnTo>
                <a:lnTo>
                  <a:pt x="0" y="113741"/>
                </a:lnTo>
                <a:lnTo>
                  <a:pt x="1105" y="120885"/>
                </a:lnTo>
                <a:lnTo>
                  <a:pt x="8181" y="132033"/>
                </a:lnTo>
                <a:lnTo>
                  <a:pt x="20068" y="139540"/>
                </a:lnTo>
                <a:lnTo>
                  <a:pt x="34734" y="142290"/>
                </a:lnTo>
                <a:lnTo>
                  <a:pt x="43014" y="141458"/>
                </a:lnTo>
                <a:lnTo>
                  <a:pt x="44411" y="126047"/>
                </a:lnTo>
                <a:lnTo>
                  <a:pt x="25222" y="126047"/>
                </a:lnTo>
                <a:lnTo>
                  <a:pt x="16586" y="120865"/>
                </a:lnTo>
                <a:close/>
              </a:path>
              <a:path w="69494" h="142290">
                <a:moveTo>
                  <a:pt x="52870" y="21450"/>
                </a:moveTo>
                <a:lnTo>
                  <a:pt x="52870" y="120865"/>
                </a:lnTo>
                <a:lnTo>
                  <a:pt x="44411" y="126047"/>
                </a:lnTo>
                <a:lnTo>
                  <a:pt x="43014" y="141458"/>
                </a:lnTo>
                <a:lnTo>
                  <a:pt x="56461" y="135997"/>
                </a:lnTo>
                <a:lnTo>
                  <a:pt x="65919" y="126386"/>
                </a:lnTo>
                <a:lnTo>
                  <a:pt x="69494" y="113741"/>
                </a:lnTo>
                <a:lnTo>
                  <a:pt x="69494" y="28524"/>
                </a:lnTo>
                <a:lnTo>
                  <a:pt x="68406" y="21386"/>
                </a:lnTo>
                <a:lnTo>
                  <a:pt x="61411" y="10251"/>
                </a:lnTo>
                <a:lnTo>
                  <a:pt x="49554" y="2749"/>
                </a:lnTo>
                <a:lnTo>
                  <a:pt x="34734" y="0"/>
                </a:lnTo>
                <a:lnTo>
                  <a:pt x="26603" y="824"/>
                </a:lnTo>
                <a:lnTo>
                  <a:pt x="16586" y="21450"/>
                </a:lnTo>
                <a:lnTo>
                  <a:pt x="25222" y="16268"/>
                </a:lnTo>
                <a:lnTo>
                  <a:pt x="44411" y="16268"/>
                </a:lnTo>
                <a:lnTo>
                  <a:pt x="52870" y="21450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00072" y="8782391"/>
            <a:ext cx="60185" cy="141224"/>
          </a:xfrm>
          <a:custGeom>
            <a:avLst/>
            <a:gdLst/>
            <a:ahLst/>
            <a:cxnLst/>
            <a:rect l="l" t="t" r="r" b="b"/>
            <a:pathLst>
              <a:path w="60185" h="141224">
                <a:moveTo>
                  <a:pt x="16611" y="125006"/>
                </a:moveTo>
                <a:lnTo>
                  <a:pt x="16611" y="16256"/>
                </a:lnTo>
                <a:lnTo>
                  <a:pt x="36995" y="16256"/>
                </a:lnTo>
                <a:lnTo>
                  <a:pt x="43408" y="21450"/>
                </a:lnTo>
                <a:lnTo>
                  <a:pt x="43408" y="119799"/>
                </a:lnTo>
                <a:lnTo>
                  <a:pt x="36995" y="125006"/>
                </a:lnTo>
                <a:lnTo>
                  <a:pt x="33873" y="140992"/>
                </a:lnTo>
                <a:lnTo>
                  <a:pt x="47002" y="136250"/>
                </a:lnTo>
                <a:lnTo>
                  <a:pt x="56517" y="126387"/>
                </a:lnTo>
                <a:lnTo>
                  <a:pt x="60185" y="112725"/>
                </a:lnTo>
                <a:lnTo>
                  <a:pt x="60185" y="28524"/>
                </a:lnTo>
                <a:lnTo>
                  <a:pt x="59909" y="24627"/>
                </a:lnTo>
                <a:lnTo>
                  <a:pt x="54482" y="11849"/>
                </a:lnTo>
                <a:lnTo>
                  <a:pt x="43802" y="3188"/>
                </a:lnTo>
                <a:lnTo>
                  <a:pt x="30098" y="0"/>
                </a:lnTo>
                <a:lnTo>
                  <a:pt x="0" y="0"/>
                </a:lnTo>
                <a:lnTo>
                  <a:pt x="0" y="141224"/>
                </a:lnTo>
                <a:lnTo>
                  <a:pt x="30098" y="141224"/>
                </a:lnTo>
                <a:lnTo>
                  <a:pt x="30098" y="125006"/>
                </a:lnTo>
                <a:lnTo>
                  <a:pt x="16611" y="125006"/>
                </a:lnTo>
                <a:close/>
              </a:path>
              <a:path w="60185" h="141224">
                <a:moveTo>
                  <a:pt x="30098" y="125006"/>
                </a:moveTo>
                <a:lnTo>
                  <a:pt x="30098" y="141224"/>
                </a:lnTo>
                <a:lnTo>
                  <a:pt x="33873" y="140992"/>
                </a:lnTo>
                <a:lnTo>
                  <a:pt x="36995" y="125006"/>
                </a:lnTo>
                <a:lnTo>
                  <a:pt x="30098" y="125006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378647" y="8955283"/>
            <a:ext cx="54267" cy="141198"/>
          </a:xfrm>
          <a:custGeom>
            <a:avLst/>
            <a:gdLst/>
            <a:ahLst/>
            <a:cxnLst/>
            <a:rect l="l" t="t" r="r" b="b"/>
            <a:pathLst>
              <a:path w="54267" h="141198">
                <a:moveTo>
                  <a:pt x="16598" y="16586"/>
                </a:moveTo>
                <a:lnTo>
                  <a:pt x="54267" y="16586"/>
                </a:lnTo>
                <a:lnTo>
                  <a:pt x="54267" y="0"/>
                </a:lnTo>
                <a:lnTo>
                  <a:pt x="0" y="0"/>
                </a:lnTo>
                <a:lnTo>
                  <a:pt x="0" y="141198"/>
                </a:lnTo>
                <a:lnTo>
                  <a:pt x="16598" y="141198"/>
                </a:lnTo>
                <a:lnTo>
                  <a:pt x="16598" y="80898"/>
                </a:lnTo>
                <a:lnTo>
                  <a:pt x="49618" y="80898"/>
                </a:lnTo>
                <a:lnTo>
                  <a:pt x="49618" y="64300"/>
                </a:lnTo>
                <a:lnTo>
                  <a:pt x="16598" y="64300"/>
                </a:lnTo>
                <a:lnTo>
                  <a:pt x="16598" y="16586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439310" y="8955276"/>
            <a:ext cx="54279" cy="141198"/>
          </a:xfrm>
          <a:custGeom>
            <a:avLst/>
            <a:gdLst/>
            <a:ahLst/>
            <a:cxnLst/>
            <a:rect l="l" t="t" r="r" b="b"/>
            <a:pathLst>
              <a:path w="54279" h="141198">
                <a:moveTo>
                  <a:pt x="16598" y="124625"/>
                </a:moveTo>
                <a:lnTo>
                  <a:pt x="16598" y="67068"/>
                </a:lnTo>
                <a:lnTo>
                  <a:pt x="49631" y="67068"/>
                </a:lnTo>
                <a:lnTo>
                  <a:pt x="49631" y="50495"/>
                </a:lnTo>
                <a:lnTo>
                  <a:pt x="16598" y="50495"/>
                </a:lnTo>
                <a:lnTo>
                  <a:pt x="16598" y="16598"/>
                </a:lnTo>
                <a:lnTo>
                  <a:pt x="54279" y="16598"/>
                </a:lnTo>
                <a:lnTo>
                  <a:pt x="54279" y="0"/>
                </a:lnTo>
                <a:lnTo>
                  <a:pt x="0" y="0"/>
                </a:lnTo>
                <a:lnTo>
                  <a:pt x="0" y="141198"/>
                </a:lnTo>
                <a:lnTo>
                  <a:pt x="54279" y="141198"/>
                </a:lnTo>
                <a:lnTo>
                  <a:pt x="54279" y="124625"/>
                </a:lnTo>
                <a:lnTo>
                  <a:pt x="16598" y="124625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502225" y="8955276"/>
            <a:ext cx="63436" cy="141935"/>
          </a:xfrm>
          <a:custGeom>
            <a:avLst/>
            <a:gdLst/>
            <a:ahLst/>
            <a:cxnLst/>
            <a:rect l="l" t="t" r="r" b="b"/>
            <a:pathLst>
              <a:path w="63436" h="141935">
                <a:moveTo>
                  <a:pt x="16789" y="22809"/>
                </a:moveTo>
                <a:lnTo>
                  <a:pt x="23342" y="16598"/>
                </a:lnTo>
                <a:lnTo>
                  <a:pt x="39954" y="16598"/>
                </a:lnTo>
                <a:lnTo>
                  <a:pt x="46850" y="22644"/>
                </a:lnTo>
                <a:lnTo>
                  <a:pt x="46850" y="44272"/>
                </a:lnTo>
                <a:lnTo>
                  <a:pt x="63436" y="44272"/>
                </a:lnTo>
                <a:lnTo>
                  <a:pt x="63436" y="30060"/>
                </a:lnTo>
                <a:lnTo>
                  <a:pt x="62785" y="23932"/>
                </a:lnTo>
                <a:lnTo>
                  <a:pt x="56870" y="11659"/>
                </a:lnTo>
                <a:lnTo>
                  <a:pt x="46040" y="3170"/>
                </a:lnTo>
                <a:lnTo>
                  <a:pt x="31826" y="0"/>
                </a:lnTo>
                <a:lnTo>
                  <a:pt x="25167" y="657"/>
                </a:lnTo>
                <a:lnTo>
                  <a:pt x="12240" y="6357"/>
                </a:lnTo>
                <a:lnTo>
                  <a:pt x="3324" y="16664"/>
                </a:lnTo>
                <a:lnTo>
                  <a:pt x="0" y="30060"/>
                </a:lnTo>
                <a:lnTo>
                  <a:pt x="0" y="50838"/>
                </a:lnTo>
                <a:lnTo>
                  <a:pt x="451" y="55738"/>
                </a:lnTo>
                <a:lnTo>
                  <a:pt x="6305" y="68004"/>
                </a:lnTo>
                <a:lnTo>
                  <a:pt x="17327" y="76284"/>
                </a:lnTo>
                <a:lnTo>
                  <a:pt x="31483" y="79324"/>
                </a:lnTo>
                <a:lnTo>
                  <a:pt x="39611" y="79324"/>
                </a:lnTo>
                <a:lnTo>
                  <a:pt x="46697" y="84353"/>
                </a:lnTo>
                <a:lnTo>
                  <a:pt x="46697" y="119125"/>
                </a:lnTo>
                <a:lnTo>
                  <a:pt x="40132" y="125310"/>
                </a:lnTo>
                <a:lnTo>
                  <a:pt x="23520" y="125310"/>
                </a:lnTo>
                <a:lnTo>
                  <a:pt x="16611" y="119125"/>
                </a:lnTo>
                <a:lnTo>
                  <a:pt x="16611" y="98196"/>
                </a:lnTo>
                <a:lnTo>
                  <a:pt x="0" y="98196"/>
                </a:lnTo>
                <a:lnTo>
                  <a:pt x="0" y="111861"/>
                </a:lnTo>
                <a:lnTo>
                  <a:pt x="695" y="118144"/>
                </a:lnTo>
                <a:lnTo>
                  <a:pt x="6717" y="130347"/>
                </a:lnTo>
                <a:lnTo>
                  <a:pt x="17621" y="138784"/>
                </a:lnTo>
                <a:lnTo>
                  <a:pt x="31826" y="141935"/>
                </a:lnTo>
                <a:lnTo>
                  <a:pt x="38237" y="141306"/>
                </a:lnTo>
                <a:lnTo>
                  <a:pt x="51119" y="135628"/>
                </a:lnTo>
                <a:lnTo>
                  <a:pt x="60077" y="125301"/>
                </a:lnTo>
                <a:lnTo>
                  <a:pt x="63436" y="111861"/>
                </a:lnTo>
                <a:lnTo>
                  <a:pt x="63436" y="91592"/>
                </a:lnTo>
                <a:lnTo>
                  <a:pt x="63000" y="86859"/>
                </a:lnTo>
                <a:lnTo>
                  <a:pt x="57037" y="74790"/>
                </a:lnTo>
                <a:lnTo>
                  <a:pt x="45965" y="66671"/>
                </a:lnTo>
                <a:lnTo>
                  <a:pt x="32194" y="63106"/>
                </a:lnTo>
                <a:lnTo>
                  <a:pt x="23901" y="62585"/>
                </a:lnTo>
                <a:lnTo>
                  <a:pt x="16789" y="58077"/>
                </a:lnTo>
                <a:lnTo>
                  <a:pt x="16789" y="22809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575199" y="8955291"/>
            <a:ext cx="61188" cy="141185"/>
          </a:xfrm>
          <a:custGeom>
            <a:avLst/>
            <a:gdLst/>
            <a:ahLst/>
            <a:cxnLst/>
            <a:rect l="l" t="t" r="r" b="b"/>
            <a:pathLst>
              <a:path w="61188" h="141185">
                <a:moveTo>
                  <a:pt x="22466" y="141185"/>
                </a:moveTo>
                <a:lnTo>
                  <a:pt x="39052" y="141185"/>
                </a:lnTo>
                <a:lnTo>
                  <a:pt x="39052" y="16573"/>
                </a:lnTo>
                <a:lnTo>
                  <a:pt x="61188" y="16573"/>
                </a:lnTo>
                <a:lnTo>
                  <a:pt x="61188" y="0"/>
                </a:lnTo>
                <a:lnTo>
                  <a:pt x="0" y="0"/>
                </a:lnTo>
                <a:lnTo>
                  <a:pt x="0" y="16573"/>
                </a:lnTo>
                <a:lnTo>
                  <a:pt x="22466" y="16573"/>
                </a:lnTo>
                <a:lnTo>
                  <a:pt x="22466" y="141185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655576" y="8955278"/>
            <a:ext cx="0" cy="141198"/>
          </a:xfrm>
          <a:custGeom>
            <a:avLst/>
            <a:gdLst/>
            <a:ahLst/>
            <a:cxnLst/>
            <a:rect l="l" t="t" r="r" b="b"/>
            <a:pathLst>
              <a:path h="141198">
                <a:moveTo>
                  <a:pt x="0" y="0"/>
                </a:moveTo>
                <a:lnTo>
                  <a:pt x="0" y="141198"/>
                </a:lnTo>
              </a:path>
            </a:pathLst>
          </a:custGeom>
          <a:ln w="17868">
            <a:solidFill>
              <a:srgbClr val="221F2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73187" y="8955276"/>
            <a:ext cx="73152" cy="141198"/>
          </a:xfrm>
          <a:custGeom>
            <a:avLst/>
            <a:gdLst/>
            <a:ahLst/>
            <a:cxnLst/>
            <a:rect l="l" t="t" r="r" b="b"/>
            <a:pathLst>
              <a:path w="73151" h="141198">
                <a:moveTo>
                  <a:pt x="73152" y="0"/>
                </a:moveTo>
                <a:lnTo>
                  <a:pt x="56222" y="0"/>
                </a:lnTo>
                <a:lnTo>
                  <a:pt x="36830" y="104749"/>
                </a:lnTo>
                <a:lnTo>
                  <a:pt x="16967" y="0"/>
                </a:lnTo>
                <a:lnTo>
                  <a:pt x="0" y="0"/>
                </a:lnTo>
                <a:lnTo>
                  <a:pt x="25958" y="141198"/>
                </a:lnTo>
                <a:lnTo>
                  <a:pt x="47752" y="141198"/>
                </a:lnTo>
                <a:lnTo>
                  <a:pt x="73152" y="0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750832" y="8955284"/>
            <a:ext cx="43903" cy="141211"/>
          </a:xfrm>
          <a:custGeom>
            <a:avLst/>
            <a:gdLst/>
            <a:ahLst/>
            <a:cxnLst/>
            <a:rect l="l" t="t" r="r" b="b"/>
            <a:pathLst>
              <a:path w="43903" h="141211">
                <a:moveTo>
                  <a:pt x="26276" y="103378"/>
                </a:moveTo>
                <a:lnTo>
                  <a:pt x="27534" y="96391"/>
                </a:lnTo>
                <a:lnTo>
                  <a:pt x="29854" y="83322"/>
                </a:lnTo>
                <a:lnTo>
                  <a:pt x="32030" y="70936"/>
                </a:lnTo>
                <a:lnTo>
                  <a:pt x="34142" y="58934"/>
                </a:lnTo>
                <a:lnTo>
                  <a:pt x="43903" y="0"/>
                </a:lnTo>
                <a:lnTo>
                  <a:pt x="28524" y="0"/>
                </a:lnTo>
                <a:lnTo>
                  <a:pt x="26276" y="103378"/>
                </a:lnTo>
                <a:close/>
              </a:path>
              <a:path w="43903" h="141211">
                <a:moveTo>
                  <a:pt x="34142" y="58934"/>
                </a:moveTo>
                <a:lnTo>
                  <a:pt x="36271" y="47015"/>
                </a:lnTo>
                <a:lnTo>
                  <a:pt x="46837" y="103378"/>
                </a:lnTo>
                <a:lnTo>
                  <a:pt x="26276" y="103378"/>
                </a:lnTo>
                <a:lnTo>
                  <a:pt x="28524" y="0"/>
                </a:lnTo>
                <a:lnTo>
                  <a:pt x="0" y="141211"/>
                </a:lnTo>
                <a:lnTo>
                  <a:pt x="20383" y="141211"/>
                </a:lnTo>
                <a:lnTo>
                  <a:pt x="24701" y="120116"/>
                </a:lnTo>
                <a:lnTo>
                  <a:pt x="48374" y="120116"/>
                </a:lnTo>
                <a:lnTo>
                  <a:pt x="53073" y="141211"/>
                </a:lnTo>
                <a:lnTo>
                  <a:pt x="73469" y="141211"/>
                </a:lnTo>
                <a:lnTo>
                  <a:pt x="43903" y="0"/>
                </a:lnTo>
                <a:lnTo>
                  <a:pt x="34142" y="58934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832779" y="8955291"/>
            <a:ext cx="46139" cy="141185"/>
          </a:xfrm>
          <a:custGeom>
            <a:avLst/>
            <a:gdLst/>
            <a:ahLst/>
            <a:cxnLst/>
            <a:rect l="l" t="t" r="r" b="b"/>
            <a:pathLst>
              <a:path w="46139" h="141185">
                <a:moveTo>
                  <a:pt x="16586" y="124599"/>
                </a:moveTo>
                <a:lnTo>
                  <a:pt x="16586" y="0"/>
                </a:lnTo>
                <a:lnTo>
                  <a:pt x="0" y="0"/>
                </a:lnTo>
                <a:lnTo>
                  <a:pt x="0" y="141185"/>
                </a:lnTo>
                <a:lnTo>
                  <a:pt x="46139" y="141185"/>
                </a:lnTo>
                <a:lnTo>
                  <a:pt x="46139" y="124599"/>
                </a:lnTo>
                <a:lnTo>
                  <a:pt x="16586" y="124599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780274" y="8439054"/>
            <a:ext cx="508126" cy="448867"/>
          </a:xfrm>
          <a:custGeom>
            <a:avLst/>
            <a:gdLst/>
            <a:ahLst/>
            <a:cxnLst/>
            <a:rect l="l" t="t" r="r" b="b"/>
            <a:pathLst>
              <a:path w="508126" h="448867">
                <a:moveTo>
                  <a:pt x="463943" y="0"/>
                </a:moveTo>
                <a:lnTo>
                  <a:pt x="117525" y="0"/>
                </a:lnTo>
                <a:lnTo>
                  <a:pt x="103331" y="2320"/>
                </a:lnTo>
                <a:lnTo>
                  <a:pt x="91054" y="8775"/>
                </a:lnTo>
                <a:lnTo>
                  <a:pt x="81452" y="18603"/>
                </a:lnTo>
                <a:lnTo>
                  <a:pt x="75283" y="31045"/>
                </a:lnTo>
                <a:lnTo>
                  <a:pt x="73291" y="44221"/>
                </a:lnTo>
                <a:lnTo>
                  <a:pt x="73291" y="327266"/>
                </a:lnTo>
                <a:lnTo>
                  <a:pt x="3872" y="434848"/>
                </a:lnTo>
                <a:lnTo>
                  <a:pt x="1582" y="439079"/>
                </a:lnTo>
                <a:lnTo>
                  <a:pt x="0" y="445848"/>
                </a:lnTo>
                <a:lnTo>
                  <a:pt x="5402" y="448867"/>
                </a:lnTo>
                <a:lnTo>
                  <a:pt x="12902" y="446925"/>
                </a:lnTo>
                <a:lnTo>
                  <a:pt x="117156" y="392061"/>
                </a:lnTo>
                <a:lnTo>
                  <a:pt x="463943" y="392061"/>
                </a:lnTo>
                <a:lnTo>
                  <a:pt x="478125" y="389740"/>
                </a:lnTo>
                <a:lnTo>
                  <a:pt x="490395" y="383283"/>
                </a:lnTo>
                <a:lnTo>
                  <a:pt x="499991" y="373449"/>
                </a:lnTo>
                <a:lnTo>
                  <a:pt x="506150" y="360996"/>
                </a:lnTo>
                <a:lnTo>
                  <a:pt x="508126" y="347878"/>
                </a:lnTo>
                <a:lnTo>
                  <a:pt x="508126" y="44221"/>
                </a:lnTo>
                <a:lnTo>
                  <a:pt x="505804" y="30031"/>
                </a:lnTo>
                <a:lnTo>
                  <a:pt x="499347" y="17753"/>
                </a:lnTo>
                <a:lnTo>
                  <a:pt x="489517" y="8150"/>
                </a:lnTo>
                <a:lnTo>
                  <a:pt x="477074" y="1983"/>
                </a:lnTo>
                <a:lnTo>
                  <a:pt x="463943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853563" y="8439073"/>
            <a:ext cx="434848" cy="138366"/>
          </a:xfrm>
          <a:custGeom>
            <a:avLst/>
            <a:gdLst/>
            <a:ahLst/>
            <a:cxnLst/>
            <a:rect l="l" t="t" r="r" b="b"/>
            <a:pathLst>
              <a:path w="434848" h="138366">
                <a:moveTo>
                  <a:pt x="403776" y="1976"/>
                </a:moveTo>
                <a:lnTo>
                  <a:pt x="390664" y="0"/>
                </a:lnTo>
                <a:lnTo>
                  <a:pt x="44208" y="0"/>
                </a:lnTo>
                <a:lnTo>
                  <a:pt x="17745" y="8775"/>
                </a:lnTo>
                <a:lnTo>
                  <a:pt x="1982" y="31053"/>
                </a:lnTo>
                <a:lnTo>
                  <a:pt x="0" y="44195"/>
                </a:lnTo>
                <a:lnTo>
                  <a:pt x="0" y="138366"/>
                </a:lnTo>
                <a:lnTo>
                  <a:pt x="434848" y="138366"/>
                </a:lnTo>
                <a:lnTo>
                  <a:pt x="434848" y="44195"/>
                </a:lnTo>
                <a:lnTo>
                  <a:pt x="432523" y="30004"/>
                </a:lnTo>
                <a:lnTo>
                  <a:pt x="426061" y="17731"/>
                </a:lnTo>
                <a:lnTo>
                  <a:pt x="416223" y="8135"/>
                </a:lnTo>
                <a:lnTo>
                  <a:pt x="403776" y="1976"/>
                </a:lnTo>
                <a:close/>
              </a:path>
            </a:pathLst>
          </a:custGeom>
          <a:solidFill>
            <a:srgbClr val="2D2B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018999" y="8600297"/>
            <a:ext cx="34213" cy="191211"/>
          </a:xfrm>
          <a:custGeom>
            <a:avLst/>
            <a:gdLst/>
            <a:ahLst/>
            <a:cxnLst/>
            <a:rect l="l" t="t" r="r" b="b"/>
            <a:pathLst>
              <a:path w="34213" h="191211">
                <a:moveTo>
                  <a:pt x="20840" y="67055"/>
                </a:moveTo>
                <a:lnTo>
                  <a:pt x="22555" y="64160"/>
                </a:lnTo>
                <a:lnTo>
                  <a:pt x="27024" y="59767"/>
                </a:lnTo>
                <a:lnTo>
                  <a:pt x="32251" y="48270"/>
                </a:lnTo>
                <a:lnTo>
                  <a:pt x="34213" y="32956"/>
                </a:lnTo>
                <a:lnTo>
                  <a:pt x="32101" y="17089"/>
                </a:lnTo>
                <a:lnTo>
                  <a:pt x="25928" y="4724"/>
                </a:lnTo>
                <a:lnTo>
                  <a:pt x="17094" y="0"/>
                </a:lnTo>
                <a:lnTo>
                  <a:pt x="8876" y="4059"/>
                </a:lnTo>
                <a:lnTo>
                  <a:pt x="2455" y="15941"/>
                </a:lnTo>
                <a:lnTo>
                  <a:pt x="0" y="32956"/>
                </a:lnTo>
                <a:lnTo>
                  <a:pt x="782" y="42833"/>
                </a:lnTo>
                <a:lnTo>
                  <a:pt x="4884" y="55997"/>
                </a:lnTo>
                <a:lnTo>
                  <a:pt x="11633" y="64160"/>
                </a:lnTo>
                <a:lnTo>
                  <a:pt x="13347" y="67055"/>
                </a:lnTo>
                <a:lnTo>
                  <a:pt x="14389" y="69989"/>
                </a:lnTo>
                <a:lnTo>
                  <a:pt x="14194" y="78096"/>
                </a:lnTo>
                <a:lnTo>
                  <a:pt x="14013" y="84799"/>
                </a:lnTo>
                <a:lnTo>
                  <a:pt x="13607" y="98634"/>
                </a:lnTo>
                <a:lnTo>
                  <a:pt x="12839" y="124396"/>
                </a:lnTo>
                <a:lnTo>
                  <a:pt x="12812" y="125468"/>
                </a:lnTo>
                <a:lnTo>
                  <a:pt x="12533" y="136795"/>
                </a:lnTo>
                <a:lnTo>
                  <a:pt x="12114" y="154577"/>
                </a:lnTo>
                <a:lnTo>
                  <a:pt x="11759" y="171405"/>
                </a:lnTo>
                <a:lnTo>
                  <a:pt x="11671" y="179870"/>
                </a:lnTo>
                <a:lnTo>
                  <a:pt x="11798" y="182524"/>
                </a:lnTo>
                <a:lnTo>
                  <a:pt x="10604" y="191211"/>
                </a:lnTo>
                <a:lnTo>
                  <a:pt x="23571" y="191211"/>
                </a:lnTo>
                <a:lnTo>
                  <a:pt x="22402" y="182524"/>
                </a:lnTo>
                <a:lnTo>
                  <a:pt x="22542" y="179870"/>
                </a:lnTo>
                <a:lnTo>
                  <a:pt x="22596" y="176456"/>
                </a:lnTo>
                <a:lnTo>
                  <a:pt x="22458" y="169056"/>
                </a:lnTo>
                <a:lnTo>
                  <a:pt x="22074" y="153033"/>
                </a:lnTo>
                <a:lnTo>
                  <a:pt x="21361" y="124396"/>
                </a:lnTo>
                <a:lnTo>
                  <a:pt x="21154" y="117516"/>
                </a:lnTo>
                <a:lnTo>
                  <a:pt x="20680" y="101597"/>
                </a:lnTo>
                <a:lnTo>
                  <a:pt x="20178" y="84427"/>
                </a:lnTo>
                <a:lnTo>
                  <a:pt x="19888" y="73799"/>
                </a:lnTo>
                <a:lnTo>
                  <a:pt x="19799" y="69989"/>
                </a:lnTo>
                <a:lnTo>
                  <a:pt x="20840" y="67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887724" y="8617334"/>
            <a:ext cx="106959" cy="171831"/>
          </a:xfrm>
          <a:custGeom>
            <a:avLst/>
            <a:gdLst/>
            <a:ahLst/>
            <a:cxnLst/>
            <a:rect l="l" t="t" r="r" b="b"/>
            <a:pathLst>
              <a:path w="106959" h="171830">
                <a:moveTo>
                  <a:pt x="106959" y="49809"/>
                </a:moveTo>
                <a:lnTo>
                  <a:pt x="106326" y="41845"/>
                </a:lnTo>
                <a:lnTo>
                  <a:pt x="102130" y="28384"/>
                </a:lnTo>
                <a:lnTo>
                  <a:pt x="94515" y="16867"/>
                </a:lnTo>
                <a:lnTo>
                  <a:pt x="84080" y="7897"/>
                </a:lnTo>
                <a:lnTo>
                  <a:pt x="71425" y="2074"/>
                </a:lnTo>
                <a:lnTo>
                  <a:pt x="57150" y="0"/>
                </a:lnTo>
                <a:lnTo>
                  <a:pt x="52998" y="172"/>
                </a:lnTo>
                <a:lnTo>
                  <a:pt x="40343" y="2923"/>
                </a:lnTo>
                <a:lnTo>
                  <a:pt x="29108" y="8661"/>
                </a:lnTo>
                <a:lnTo>
                  <a:pt x="29108" y="152"/>
                </a:lnTo>
                <a:lnTo>
                  <a:pt x="0" y="152"/>
                </a:lnTo>
                <a:lnTo>
                  <a:pt x="0" y="171830"/>
                </a:lnTo>
                <a:lnTo>
                  <a:pt x="29108" y="171830"/>
                </a:lnTo>
                <a:lnTo>
                  <a:pt x="29108" y="90982"/>
                </a:lnTo>
                <a:lnTo>
                  <a:pt x="32424" y="93064"/>
                </a:lnTo>
                <a:lnTo>
                  <a:pt x="44149" y="97930"/>
                </a:lnTo>
                <a:lnTo>
                  <a:pt x="57150" y="99656"/>
                </a:lnTo>
                <a:lnTo>
                  <a:pt x="65144" y="99018"/>
                </a:lnTo>
                <a:lnTo>
                  <a:pt x="78600" y="94813"/>
                </a:lnTo>
                <a:lnTo>
                  <a:pt x="90108" y="87189"/>
                </a:lnTo>
                <a:lnTo>
                  <a:pt x="99070" y="76747"/>
                </a:lnTo>
                <a:lnTo>
                  <a:pt x="104887" y="64087"/>
                </a:lnTo>
                <a:lnTo>
                  <a:pt x="106959" y="498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082822" y="8617760"/>
            <a:ext cx="178460" cy="171399"/>
          </a:xfrm>
          <a:custGeom>
            <a:avLst/>
            <a:gdLst/>
            <a:ahLst/>
            <a:cxnLst/>
            <a:rect l="l" t="t" r="r" b="b"/>
            <a:pathLst>
              <a:path w="178460" h="171399">
                <a:moveTo>
                  <a:pt x="120611" y="63944"/>
                </a:moveTo>
                <a:lnTo>
                  <a:pt x="120611" y="29095"/>
                </a:lnTo>
                <a:lnTo>
                  <a:pt x="178460" y="29095"/>
                </a:lnTo>
                <a:lnTo>
                  <a:pt x="178460" y="0"/>
                </a:lnTo>
                <a:lnTo>
                  <a:pt x="0" y="0"/>
                </a:lnTo>
                <a:lnTo>
                  <a:pt x="0" y="171399"/>
                </a:lnTo>
                <a:lnTo>
                  <a:pt x="29095" y="171399"/>
                </a:lnTo>
                <a:lnTo>
                  <a:pt x="29095" y="93027"/>
                </a:lnTo>
                <a:lnTo>
                  <a:pt x="74460" y="93027"/>
                </a:lnTo>
                <a:lnTo>
                  <a:pt x="74460" y="63944"/>
                </a:lnTo>
                <a:lnTo>
                  <a:pt x="29095" y="63944"/>
                </a:lnTo>
                <a:lnTo>
                  <a:pt x="29095" y="29095"/>
                </a:lnTo>
                <a:lnTo>
                  <a:pt x="91490" y="29095"/>
                </a:lnTo>
                <a:lnTo>
                  <a:pt x="91490" y="171399"/>
                </a:lnTo>
                <a:lnTo>
                  <a:pt x="120611" y="171399"/>
                </a:lnTo>
                <a:lnTo>
                  <a:pt x="120611" y="93027"/>
                </a:lnTo>
                <a:lnTo>
                  <a:pt x="165950" y="93027"/>
                </a:lnTo>
                <a:lnTo>
                  <a:pt x="165950" y="63944"/>
                </a:lnTo>
                <a:lnTo>
                  <a:pt x="120611" y="6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890520" y="8490610"/>
            <a:ext cx="47409" cy="58089"/>
          </a:xfrm>
          <a:custGeom>
            <a:avLst/>
            <a:gdLst/>
            <a:ahLst/>
            <a:cxnLst/>
            <a:rect l="l" t="t" r="r" b="b"/>
            <a:pathLst>
              <a:path w="47409" h="58089">
                <a:moveTo>
                  <a:pt x="37579" y="14300"/>
                </a:moveTo>
                <a:lnTo>
                  <a:pt x="37579" y="18783"/>
                </a:lnTo>
                <a:lnTo>
                  <a:pt x="35763" y="22390"/>
                </a:lnTo>
                <a:lnTo>
                  <a:pt x="32054" y="25260"/>
                </a:lnTo>
                <a:lnTo>
                  <a:pt x="28651" y="27901"/>
                </a:lnTo>
                <a:lnTo>
                  <a:pt x="32905" y="33553"/>
                </a:lnTo>
                <a:lnTo>
                  <a:pt x="38633" y="29133"/>
                </a:lnTo>
                <a:lnTo>
                  <a:pt x="44462" y="24599"/>
                </a:lnTo>
                <a:lnTo>
                  <a:pt x="47409" y="19227"/>
                </a:lnTo>
                <a:lnTo>
                  <a:pt x="47409" y="7137"/>
                </a:lnTo>
                <a:lnTo>
                  <a:pt x="44411" y="0"/>
                </a:lnTo>
                <a:lnTo>
                  <a:pt x="30124" y="0"/>
                </a:lnTo>
                <a:lnTo>
                  <a:pt x="30568" y="6718"/>
                </a:lnTo>
                <a:lnTo>
                  <a:pt x="33108" y="7454"/>
                </a:lnTo>
                <a:lnTo>
                  <a:pt x="36702" y="10274"/>
                </a:lnTo>
                <a:lnTo>
                  <a:pt x="37579" y="14300"/>
                </a:lnTo>
                <a:close/>
              </a:path>
              <a:path w="47409" h="58089">
                <a:moveTo>
                  <a:pt x="1193" y="18821"/>
                </a:moveTo>
                <a:lnTo>
                  <a:pt x="3670" y="19151"/>
                </a:lnTo>
                <a:lnTo>
                  <a:pt x="5638" y="16408"/>
                </a:lnTo>
                <a:lnTo>
                  <a:pt x="10185" y="12293"/>
                </a:lnTo>
                <a:lnTo>
                  <a:pt x="11887" y="14998"/>
                </a:lnTo>
                <a:lnTo>
                  <a:pt x="11341" y="18745"/>
                </a:lnTo>
                <a:lnTo>
                  <a:pt x="9347" y="28701"/>
                </a:lnTo>
                <a:lnTo>
                  <a:pt x="6769" y="27863"/>
                </a:lnTo>
                <a:lnTo>
                  <a:pt x="2654" y="25133"/>
                </a:lnTo>
                <a:lnTo>
                  <a:pt x="0" y="27520"/>
                </a:lnTo>
                <a:lnTo>
                  <a:pt x="0" y="32270"/>
                </a:lnTo>
                <a:lnTo>
                  <a:pt x="5168" y="34048"/>
                </a:lnTo>
                <a:lnTo>
                  <a:pt x="8153" y="34810"/>
                </a:lnTo>
                <a:lnTo>
                  <a:pt x="4927" y="50863"/>
                </a:lnTo>
                <a:lnTo>
                  <a:pt x="4330" y="54013"/>
                </a:lnTo>
                <a:lnTo>
                  <a:pt x="4254" y="56641"/>
                </a:lnTo>
                <a:lnTo>
                  <a:pt x="7391" y="58089"/>
                </a:lnTo>
                <a:lnTo>
                  <a:pt x="11696" y="57480"/>
                </a:lnTo>
                <a:lnTo>
                  <a:pt x="15341" y="55676"/>
                </a:lnTo>
                <a:lnTo>
                  <a:pt x="14528" y="52997"/>
                </a:lnTo>
                <a:lnTo>
                  <a:pt x="14592" y="51815"/>
                </a:lnTo>
                <a:lnTo>
                  <a:pt x="15125" y="49199"/>
                </a:lnTo>
                <a:lnTo>
                  <a:pt x="17856" y="35788"/>
                </a:lnTo>
                <a:lnTo>
                  <a:pt x="26136" y="35788"/>
                </a:lnTo>
                <a:lnTo>
                  <a:pt x="32905" y="33553"/>
                </a:lnTo>
                <a:lnTo>
                  <a:pt x="28651" y="27901"/>
                </a:lnTo>
                <a:lnTo>
                  <a:pt x="24295" y="29362"/>
                </a:lnTo>
                <a:lnTo>
                  <a:pt x="19062" y="29629"/>
                </a:lnTo>
                <a:lnTo>
                  <a:pt x="21005" y="19697"/>
                </a:lnTo>
                <a:lnTo>
                  <a:pt x="22123" y="14312"/>
                </a:lnTo>
                <a:lnTo>
                  <a:pt x="22123" y="11226"/>
                </a:lnTo>
                <a:lnTo>
                  <a:pt x="18643" y="9791"/>
                </a:lnTo>
                <a:lnTo>
                  <a:pt x="15189" y="10350"/>
                </a:lnTo>
                <a:lnTo>
                  <a:pt x="12001" y="11544"/>
                </a:lnTo>
                <a:lnTo>
                  <a:pt x="10337" y="12166"/>
                </a:lnTo>
                <a:lnTo>
                  <a:pt x="15163" y="8508"/>
                </a:lnTo>
                <a:lnTo>
                  <a:pt x="20815" y="6718"/>
                </a:lnTo>
                <a:lnTo>
                  <a:pt x="30568" y="6718"/>
                </a:lnTo>
                <a:lnTo>
                  <a:pt x="30124" y="0"/>
                </a:lnTo>
                <a:lnTo>
                  <a:pt x="22986" y="0"/>
                </a:lnTo>
                <a:lnTo>
                  <a:pt x="16230" y="1511"/>
                </a:lnTo>
                <a:lnTo>
                  <a:pt x="10071" y="4483"/>
                </a:lnTo>
                <a:lnTo>
                  <a:pt x="3505" y="7658"/>
                </a:lnTo>
                <a:lnTo>
                  <a:pt x="304" y="11125"/>
                </a:lnTo>
                <a:lnTo>
                  <a:pt x="304" y="15087"/>
                </a:lnTo>
                <a:lnTo>
                  <a:pt x="1193" y="18821"/>
                </a:lnTo>
                <a:close/>
              </a:path>
            </a:pathLst>
          </a:custGeom>
          <a:solidFill>
            <a:srgbClr val="FFCC0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938317" y="8504205"/>
            <a:ext cx="32512" cy="22593"/>
          </a:xfrm>
          <a:custGeom>
            <a:avLst/>
            <a:gdLst/>
            <a:ahLst/>
            <a:cxnLst/>
            <a:rect l="l" t="t" r="r" b="b"/>
            <a:pathLst>
              <a:path w="32512" h="22593">
                <a:moveTo>
                  <a:pt x="15176" y="8595"/>
                </a:moveTo>
                <a:lnTo>
                  <a:pt x="17602" y="6830"/>
                </a:lnTo>
                <a:lnTo>
                  <a:pt x="22974" y="6830"/>
                </a:lnTo>
                <a:lnTo>
                  <a:pt x="26162" y="8011"/>
                </a:lnTo>
                <a:lnTo>
                  <a:pt x="32512" y="2537"/>
                </a:lnTo>
                <a:lnTo>
                  <a:pt x="20395" y="0"/>
                </a:lnTo>
                <a:lnTo>
                  <a:pt x="15176" y="8595"/>
                </a:lnTo>
                <a:close/>
              </a:path>
              <a:path w="32512" h="22593">
                <a:moveTo>
                  <a:pt x="131051" y="-3799"/>
                </a:moveTo>
                <a:lnTo>
                  <a:pt x="127482" y="-2745"/>
                </a:lnTo>
                <a:lnTo>
                  <a:pt x="109131" y="-2745"/>
                </a:lnTo>
                <a:lnTo>
                  <a:pt x="110693" y="-6822"/>
                </a:lnTo>
                <a:lnTo>
                  <a:pt x="112204" y="-9806"/>
                </a:lnTo>
                <a:lnTo>
                  <a:pt x="115265" y="-13756"/>
                </a:lnTo>
                <a:lnTo>
                  <a:pt x="112585" y="-13921"/>
                </a:lnTo>
                <a:lnTo>
                  <a:pt x="107721" y="-13997"/>
                </a:lnTo>
                <a:lnTo>
                  <a:pt x="103581" y="-11711"/>
                </a:lnTo>
                <a:lnTo>
                  <a:pt x="100609" y="-7724"/>
                </a:lnTo>
                <a:lnTo>
                  <a:pt x="99529" y="-4002"/>
                </a:lnTo>
                <a:lnTo>
                  <a:pt x="99136" y="-2745"/>
                </a:lnTo>
                <a:lnTo>
                  <a:pt x="95199" y="-2745"/>
                </a:lnTo>
                <a:lnTo>
                  <a:pt x="91198" y="-2351"/>
                </a:lnTo>
                <a:lnTo>
                  <a:pt x="88607" y="-65"/>
                </a:lnTo>
                <a:lnTo>
                  <a:pt x="84759" y="-2"/>
                </a:lnTo>
                <a:lnTo>
                  <a:pt x="80708" y="2334"/>
                </a:lnTo>
                <a:lnTo>
                  <a:pt x="76212" y="7122"/>
                </a:lnTo>
                <a:lnTo>
                  <a:pt x="73367" y="10144"/>
                </a:lnTo>
                <a:lnTo>
                  <a:pt x="70523" y="13992"/>
                </a:lnTo>
                <a:lnTo>
                  <a:pt x="67716" y="18603"/>
                </a:lnTo>
                <a:lnTo>
                  <a:pt x="67894" y="17663"/>
                </a:lnTo>
                <a:lnTo>
                  <a:pt x="69392" y="10551"/>
                </a:lnTo>
                <a:lnTo>
                  <a:pt x="69570" y="7769"/>
                </a:lnTo>
                <a:lnTo>
                  <a:pt x="69570" y="3718"/>
                </a:lnTo>
                <a:lnTo>
                  <a:pt x="66700" y="3413"/>
                </a:lnTo>
                <a:lnTo>
                  <a:pt x="62179" y="3820"/>
                </a:lnTo>
                <a:lnTo>
                  <a:pt x="57734" y="5344"/>
                </a:lnTo>
                <a:lnTo>
                  <a:pt x="59829" y="8277"/>
                </a:lnTo>
                <a:lnTo>
                  <a:pt x="59766" y="10627"/>
                </a:lnTo>
                <a:lnTo>
                  <a:pt x="56311" y="15669"/>
                </a:lnTo>
                <a:lnTo>
                  <a:pt x="52793" y="20000"/>
                </a:lnTo>
                <a:lnTo>
                  <a:pt x="49263" y="23403"/>
                </a:lnTo>
                <a:lnTo>
                  <a:pt x="44462" y="28026"/>
                </a:lnTo>
                <a:lnTo>
                  <a:pt x="41821" y="28991"/>
                </a:lnTo>
                <a:lnTo>
                  <a:pt x="38709" y="28991"/>
                </a:lnTo>
                <a:lnTo>
                  <a:pt x="38468" y="25321"/>
                </a:lnTo>
                <a:lnTo>
                  <a:pt x="38468" y="19047"/>
                </a:lnTo>
                <a:lnTo>
                  <a:pt x="38773" y="15440"/>
                </a:lnTo>
                <a:lnTo>
                  <a:pt x="39408" y="12405"/>
                </a:lnTo>
                <a:lnTo>
                  <a:pt x="39966" y="9586"/>
                </a:lnTo>
                <a:lnTo>
                  <a:pt x="40589" y="6436"/>
                </a:lnTo>
                <a:lnTo>
                  <a:pt x="42659" y="2181"/>
                </a:lnTo>
                <a:lnTo>
                  <a:pt x="40170" y="-53"/>
                </a:lnTo>
                <a:lnTo>
                  <a:pt x="36360" y="-53"/>
                </a:lnTo>
                <a:lnTo>
                  <a:pt x="33794" y="823"/>
                </a:lnTo>
                <a:lnTo>
                  <a:pt x="32512" y="2537"/>
                </a:lnTo>
                <a:lnTo>
                  <a:pt x="26162" y="8011"/>
                </a:lnTo>
                <a:lnTo>
                  <a:pt x="29984" y="10348"/>
                </a:lnTo>
                <a:lnTo>
                  <a:pt x="29489" y="11046"/>
                </a:lnTo>
                <a:lnTo>
                  <a:pt x="17345" y="27663"/>
                </a:lnTo>
                <a:lnTo>
                  <a:pt x="12646" y="31242"/>
                </a:lnTo>
                <a:lnTo>
                  <a:pt x="9537" y="31252"/>
                </a:lnTo>
                <a:lnTo>
                  <a:pt x="9537" y="20673"/>
                </a:lnTo>
                <a:lnTo>
                  <a:pt x="10693" y="16063"/>
                </a:lnTo>
                <a:lnTo>
                  <a:pt x="12979" y="12227"/>
                </a:lnTo>
                <a:lnTo>
                  <a:pt x="15176" y="8595"/>
                </a:lnTo>
                <a:lnTo>
                  <a:pt x="20395" y="0"/>
                </a:lnTo>
                <a:lnTo>
                  <a:pt x="10086" y="4661"/>
                </a:lnTo>
                <a:lnTo>
                  <a:pt x="6591" y="8341"/>
                </a:lnTo>
                <a:lnTo>
                  <a:pt x="2209" y="13853"/>
                </a:lnTo>
                <a:lnTo>
                  <a:pt x="0" y="20304"/>
                </a:lnTo>
                <a:lnTo>
                  <a:pt x="0" y="31264"/>
                </a:lnTo>
                <a:lnTo>
                  <a:pt x="774" y="34338"/>
                </a:lnTo>
                <a:lnTo>
                  <a:pt x="4025" y="39151"/>
                </a:lnTo>
                <a:lnTo>
                  <a:pt x="6324" y="40421"/>
                </a:lnTo>
                <a:lnTo>
                  <a:pt x="12649" y="40421"/>
                </a:lnTo>
                <a:lnTo>
                  <a:pt x="16522" y="38275"/>
                </a:lnTo>
                <a:lnTo>
                  <a:pt x="21005" y="33855"/>
                </a:lnTo>
                <a:lnTo>
                  <a:pt x="23926" y="30960"/>
                </a:lnTo>
                <a:lnTo>
                  <a:pt x="26568" y="27581"/>
                </a:lnTo>
                <a:lnTo>
                  <a:pt x="28867" y="23810"/>
                </a:lnTo>
                <a:lnTo>
                  <a:pt x="28867" y="35646"/>
                </a:lnTo>
                <a:lnTo>
                  <a:pt x="33528" y="37957"/>
                </a:lnTo>
                <a:lnTo>
                  <a:pt x="41643" y="37957"/>
                </a:lnTo>
                <a:lnTo>
                  <a:pt x="46393" y="35443"/>
                </a:lnTo>
                <a:lnTo>
                  <a:pt x="51981" y="30274"/>
                </a:lnTo>
                <a:lnTo>
                  <a:pt x="55651" y="26565"/>
                </a:lnTo>
                <a:lnTo>
                  <a:pt x="57404" y="24508"/>
                </a:lnTo>
                <a:lnTo>
                  <a:pt x="56680" y="28140"/>
                </a:lnTo>
                <a:lnTo>
                  <a:pt x="55587" y="33716"/>
                </a:lnTo>
                <a:lnTo>
                  <a:pt x="55460" y="38821"/>
                </a:lnTo>
                <a:lnTo>
                  <a:pt x="57213" y="40421"/>
                </a:lnTo>
                <a:lnTo>
                  <a:pt x="60261" y="40421"/>
                </a:lnTo>
                <a:lnTo>
                  <a:pt x="64516" y="39215"/>
                </a:lnTo>
                <a:lnTo>
                  <a:pt x="65290" y="36370"/>
                </a:lnTo>
                <a:lnTo>
                  <a:pt x="65773" y="34211"/>
                </a:lnTo>
                <a:lnTo>
                  <a:pt x="68122" y="29563"/>
                </a:lnTo>
                <a:lnTo>
                  <a:pt x="70053" y="25702"/>
                </a:lnTo>
                <a:lnTo>
                  <a:pt x="72377" y="21905"/>
                </a:lnTo>
                <a:lnTo>
                  <a:pt x="75031" y="18272"/>
                </a:lnTo>
                <a:lnTo>
                  <a:pt x="80060" y="11338"/>
                </a:lnTo>
                <a:lnTo>
                  <a:pt x="83032" y="9878"/>
                </a:lnTo>
                <a:lnTo>
                  <a:pt x="86144" y="10094"/>
                </a:lnTo>
                <a:lnTo>
                  <a:pt x="87668" y="13281"/>
                </a:lnTo>
                <a:lnTo>
                  <a:pt x="89052" y="12214"/>
                </a:lnTo>
                <a:lnTo>
                  <a:pt x="92862" y="9293"/>
                </a:lnTo>
                <a:lnTo>
                  <a:pt x="94665" y="4925"/>
                </a:lnTo>
                <a:lnTo>
                  <a:pt x="94526" y="4379"/>
                </a:lnTo>
                <a:lnTo>
                  <a:pt x="97091" y="4379"/>
                </a:lnTo>
                <a:lnTo>
                  <a:pt x="96062" y="8150"/>
                </a:lnTo>
                <a:lnTo>
                  <a:pt x="93840" y="15910"/>
                </a:lnTo>
                <a:lnTo>
                  <a:pt x="92710" y="22019"/>
                </a:lnTo>
                <a:lnTo>
                  <a:pt x="92710" y="30312"/>
                </a:lnTo>
                <a:lnTo>
                  <a:pt x="93662" y="33665"/>
                </a:lnTo>
                <a:lnTo>
                  <a:pt x="95478" y="36281"/>
                </a:lnTo>
                <a:lnTo>
                  <a:pt x="97421" y="39024"/>
                </a:lnTo>
                <a:lnTo>
                  <a:pt x="99987" y="40421"/>
                </a:lnTo>
                <a:lnTo>
                  <a:pt x="106426" y="40421"/>
                </a:lnTo>
                <a:lnTo>
                  <a:pt x="110083" y="39011"/>
                </a:lnTo>
                <a:lnTo>
                  <a:pt x="113957" y="36217"/>
                </a:lnTo>
                <a:lnTo>
                  <a:pt x="118059" y="33284"/>
                </a:lnTo>
                <a:lnTo>
                  <a:pt x="120053" y="30566"/>
                </a:lnTo>
                <a:lnTo>
                  <a:pt x="120053" y="27886"/>
                </a:lnTo>
                <a:lnTo>
                  <a:pt x="118986" y="24343"/>
                </a:lnTo>
                <a:lnTo>
                  <a:pt x="115608" y="26235"/>
                </a:lnTo>
                <a:lnTo>
                  <a:pt x="112115" y="29372"/>
                </a:lnTo>
                <a:lnTo>
                  <a:pt x="108292" y="31518"/>
                </a:lnTo>
                <a:lnTo>
                  <a:pt x="104800" y="31518"/>
                </a:lnTo>
                <a:lnTo>
                  <a:pt x="102590" y="30807"/>
                </a:lnTo>
                <a:lnTo>
                  <a:pt x="102590" y="20749"/>
                </a:lnTo>
                <a:lnTo>
                  <a:pt x="103924" y="13929"/>
                </a:lnTo>
                <a:lnTo>
                  <a:pt x="106527" y="5014"/>
                </a:lnTo>
                <a:lnTo>
                  <a:pt x="106743" y="4379"/>
                </a:lnTo>
                <a:lnTo>
                  <a:pt x="127165" y="4379"/>
                </a:lnTo>
                <a:lnTo>
                  <a:pt x="130314" y="3058"/>
                </a:lnTo>
                <a:lnTo>
                  <a:pt x="132410" y="442"/>
                </a:lnTo>
                <a:lnTo>
                  <a:pt x="133045" y="-2186"/>
                </a:lnTo>
                <a:lnTo>
                  <a:pt x="133781" y="-5145"/>
                </a:lnTo>
                <a:lnTo>
                  <a:pt x="131051" y="-3799"/>
                </a:lnTo>
                <a:close/>
              </a:path>
            </a:pathLst>
          </a:custGeom>
          <a:solidFill>
            <a:srgbClr val="FFCC0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081155" y="8482820"/>
            <a:ext cx="86093" cy="74879"/>
          </a:xfrm>
          <a:custGeom>
            <a:avLst/>
            <a:gdLst/>
            <a:ahLst/>
            <a:cxnLst/>
            <a:rect l="l" t="t" r="r" b="b"/>
            <a:pathLst>
              <a:path w="86093" h="74879">
                <a:moveTo>
                  <a:pt x="54508" y="66865"/>
                </a:moveTo>
                <a:lnTo>
                  <a:pt x="54775" y="64528"/>
                </a:lnTo>
                <a:lnTo>
                  <a:pt x="55308" y="61887"/>
                </a:lnTo>
                <a:lnTo>
                  <a:pt x="60718" y="34556"/>
                </a:lnTo>
                <a:lnTo>
                  <a:pt x="77292" y="34556"/>
                </a:lnTo>
                <a:lnTo>
                  <a:pt x="80454" y="33756"/>
                </a:lnTo>
                <a:lnTo>
                  <a:pt x="83667" y="31534"/>
                </a:lnTo>
                <a:lnTo>
                  <a:pt x="84912" y="28790"/>
                </a:lnTo>
                <a:lnTo>
                  <a:pt x="86093" y="26174"/>
                </a:lnTo>
                <a:lnTo>
                  <a:pt x="83299" y="26809"/>
                </a:lnTo>
                <a:lnTo>
                  <a:pt x="80937" y="27355"/>
                </a:lnTo>
                <a:lnTo>
                  <a:pt x="77127" y="27635"/>
                </a:lnTo>
                <a:lnTo>
                  <a:pt x="62102" y="27635"/>
                </a:lnTo>
                <a:lnTo>
                  <a:pt x="63233" y="21971"/>
                </a:lnTo>
                <a:lnTo>
                  <a:pt x="65252" y="11849"/>
                </a:lnTo>
                <a:lnTo>
                  <a:pt x="68402" y="6705"/>
                </a:lnTo>
                <a:lnTo>
                  <a:pt x="72618" y="6705"/>
                </a:lnTo>
                <a:lnTo>
                  <a:pt x="75857" y="7175"/>
                </a:lnTo>
                <a:lnTo>
                  <a:pt x="76695" y="10706"/>
                </a:lnTo>
                <a:lnTo>
                  <a:pt x="78790" y="11595"/>
                </a:lnTo>
                <a:lnTo>
                  <a:pt x="82181" y="9626"/>
                </a:lnTo>
                <a:lnTo>
                  <a:pt x="83769" y="5969"/>
                </a:lnTo>
                <a:lnTo>
                  <a:pt x="83299" y="2984"/>
                </a:lnTo>
                <a:lnTo>
                  <a:pt x="79463" y="520"/>
                </a:lnTo>
                <a:lnTo>
                  <a:pt x="75387" y="0"/>
                </a:lnTo>
                <a:lnTo>
                  <a:pt x="70129" y="0"/>
                </a:lnTo>
                <a:lnTo>
                  <a:pt x="65290" y="2197"/>
                </a:lnTo>
                <a:lnTo>
                  <a:pt x="60998" y="6527"/>
                </a:lnTo>
                <a:lnTo>
                  <a:pt x="57569" y="9982"/>
                </a:lnTo>
                <a:lnTo>
                  <a:pt x="55054" y="15633"/>
                </a:lnTo>
                <a:lnTo>
                  <a:pt x="53530" y="23304"/>
                </a:lnTo>
                <a:lnTo>
                  <a:pt x="52654" y="27635"/>
                </a:lnTo>
                <a:lnTo>
                  <a:pt x="48856" y="27635"/>
                </a:lnTo>
                <a:lnTo>
                  <a:pt x="45224" y="29057"/>
                </a:lnTo>
                <a:lnTo>
                  <a:pt x="41363" y="30429"/>
                </a:lnTo>
                <a:lnTo>
                  <a:pt x="36766" y="27952"/>
                </a:lnTo>
                <a:lnTo>
                  <a:pt x="32969" y="22669"/>
                </a:lnTo>
                <a:lnTo>
                  <a:pt x="28130" y="19761"/>
                </a:lnTo>
                <a:lnTo>
                  <a:pt x="22402" y="19291"/>
                </a:lnTo>
                <a:lnTo>
                  <a:pt x="19773" y="22377"/>
                </a:lnTo>
                <a:lnTo>
                  <a:pt x="19634" y="24561"/>
                </a:lnTo>
                <a:lnTo>
                  <a:pt x="19329" y="30670"/>
                </a:lnTo>
                <a:lnTo>
                  <a:pt x="22682" y="30670"/>
                </a:lnTo>
                <a:lnTo>
                  <a:pt x="26314" y="32004"/>
                </a:lnTo>
                <a:lnTo>
                  <a:pt x="29451" y="33401"/>
                </a:lnTo>
                <a:lnTo>
                  <a:pt x="30035" y="36144"/>
                </a:lnTo>
                <a:lnTo>
                  <a:pt x="30035" y="42456"/>
                </a:lnTo>
                <a:lnTo>
                  <a:pt x="28752" y="46710"/>
                </a:lnTo>
                <a:lnTo>
                  <a:pt x="26238" y="50215"/>
                </a:lnTo>
                <a:lnTo>
                  <a:pt x="23812" y="53632"/>
                </a:lnTo>
                <a:lnTo>
                  <a:pt x="21018" y="55295"/>
                </a:lnTo>
                <a:lnTo>
                  <a:pt x="17741" y="55295"/>
                </a:lnTo>
                <a:lnTo>
                  <a:pt x="13512" y="54444"/>
                </a:lnTo>
                <a:lnTo>
                  <a:pt x="10502" y="50965"/>
                </a:lnTo>
                <a:lnTo>
                  <a:pt x="9728" y="48729"/>
                </a:lnTo>
                <a:lnTo>
                  <a:pt x="9728" y="41897"/>
                </a:lnTo>
                <a:lnTo>
                  <a:pt x="11061" y="38404"/>
                </a:lnTo>
                <a:lnTo>
                  <a:pt x="14338" y="24561"/>
                </a:lnTo>
                <a:lnTo>
                  <a:pt x="9690" y="26619"/>
                </a:lnTo>
                <a:lnTo>
                  <a:pt x="5816" y="30670"/>
                </a:lnTo>
                <a:lnTo>
                  <a:pt x="1955" y="34709"/>
                </a:lnTo>
                <a:lnTo>
                  <a:pt x="0" y="39547"/>
                </a:lnTo>
                <a:lnTo>
                  <a:pt x="0" y="49961"/>
                </a:lnTo>
                <a:lnTo>
                  <a:pt x="1549" y="54013"/>
                </a:lnTo>
                <a:lnTo>
                  <a:pt x="4597" y="57124"/>
                </a:lnTo>
                <a:lnTo>
                  <a:pt x="7658" y="60223"/>
                </a:lnTo>
                <a:lnTo>
                  <a:pt x="11671" y="61798"/>
                </a:lnTo>
                <a:lnTo>
                  <a:pt x="22682" y="61798"/>
                </a:lnTo>
                <a:lnTo>
                  <a:pt x="28155" y="59245"/>
                </a:lnTo>
                <a:lnTo>
                  <a:pt x="32778" y="54203"/>
                </a:lnTo>
                <a:lnTo>
                  <a:pt x="37210" y="49326"/>
                </a:lnTo>
                <a:lnTo>
                  <a:pt x="39509" y="43561"/>
                </a:lnTo>
                <a:lnTo>
                  <a:pt x="39623" y="37033"/>
                </a:lnTo>
                <a:lnTo>
                  <a:pt x="43040" y="37757"/>
                </a:lnTo>
                <a:lnTo>
                  <a:pt x="46481" y="38036"/>
                </a:lnTo>
                <a:lnTo>
                  <a:pt x="49314" y="37820"/>
                </a:lnTo>
                <a:lnTo>
                  <a:pt x="50723" y="37465"/>
                </a:lnTo>
                <a:lnTo>
                  <a:pt x="45796" y="62141"/>
                </a:lnTo>
                <a:lnTo>
                  <a:pt x="45034" y="65951"/>
                </a:lnTo>
                <a:lnTo>
                  <a:pt x="44665" y="68643"/>
                </a:lnTo>
                <a:lnTo>
                  <a:pt x="44665" y="73202"/>
                </a:lnTo>
                <a:lnTo>
                  <a:pt x="46227" y="74879"/>
                </a:lnTo>
                <a:lnTo>
                  <a:pt x="48818" y="74879"/>
                </a:lnTo>
                <a:lnTo>
                  <a:pt x="52006" y="74498"/>
                </a:lnTo>
                <a:lnTo>
                  <a:pt x="56006" y="73177"/>
                </a:lnTo>
                <a:lnTo>
                  <a:pt x="54508" y="69900"/>
                </a:lnTo>
                <a:lnTo>
                  <a:pt x="54508" y="66865"/>
                </a:lnTo>
                <a:close/>
              </a:path>
              <a:path w="86093" h="74879">
                <a:moveTo>
                  <a:pt x="11061" y="38404"/>
                </a:moveTo>
                <a:lnTo>
                  <a:pt x="13766" y="35255"/>
                </a:lnTo>
                <a:lnTo>
                  <a:pt x="16408" y="32181"/>
                </a:lnTo>
                <a:lnTo>
                  <a:pt x="19329" y="30670"/>
                </a:lnTo>
                <a:lnTo>
                  <a:pt x="19634" y="24561"/>
                </a:lnTo>
                <a:lnTo>
                  <a:pt x="14338" y="24561"/>
                </a:lnTo>
                <a:lnTo>
                  <a:pt x="11061" y="38404"/>
                </a:lnTo>
                <a:close/>
              </a:path>
            </a:pathLst>
          </a:custGeom>
          <a:solidFill>
            <a:srgbClr val="FFCC0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46784" y="8640505"/>
            <a:ext cx="254736" cy="254749"/>
          </a:xfrm>
          <a:custGeom>
            <a:avLst/>
            <a:gdLst/>
            <a:ahLst/>
            <a:cxnLst/>
            <a:rect l="l" t="t" r="r" b="b"/>
            <a:pathLst>
              <a:path w="254736" h="254749">
                <a:moveTo>
                  <a:pt x="0" y="0"/>
                </a:moveTo>
                <a:lnTo>
                  <a:pt x="254736" y="254749"/>
                </a:lnTo>
              </a:path>
            </a:pathLst>
          </a:custGeom>
          <a:ln w="12700">
            <a:solidFill>
              <a:srgbClr val="221F2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46779" y="8640505"/>
            <a:ext cx="254736" cy="254749"/>
          </a:xfrm>
          <a:custGeom>
            <a:avLst/>
            <a:gdLst/>
            <a:ahLst/>
            <a:cxnLst/>
            <a:rect l="l" t="t" r="r" b="b"/>
            <a:pathLst>
              <a:path w="254736" h="254749">
                <a:moveTo>
                  <a:pt x="254736" y="0"/>
                </a:moveTo>
                <a:lnTo>
                  <a:pt x="0" y="254749"/>
                </a:lnTo>
              </a:path>
            </a:pathLst>
          </a:custGeom>
          <a:ln w="12700">
            <a:solidFill>
              <a:srgbClr val="221F2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91015" y="1155130"/>
            <a:ext cx="5893053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b="1" spc="-202" dirty="0">
                <a:solidFill>
                  <a:srgbClr val="404042"/>
                </a:solidFill>
                <a:latin typeface="Times New Roman"/>
                <a:cs typeface="Times New Roman"/>
              </a:rPr>
              <a:t>PSFF X PENANG BRIDGE INTERNATIONAL MARATHON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2698" y="3994125"/>
            <a:ext cx="6150405" cy="3522729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R="4246040" algn="ctr">
              <a:lnSpc>
                <a:spcPts val="2590"/>
              </a:lnSpc>
            </a:pPr>
            <a:r>
              <a:rPr sz="2500" spc="76" dirty="0">
                <a:solidFill>
                  <a:srgbClr val="404042"/>
                </a:solidFill>
                <a:latin typeface="Times New Roman"/>
                <a:cs typeface="Times New Roman"/>
              </a:rPr>
              <a:t>Introduction</a:t>
            </a:r>
            <a:endParaRPr sz="2500">
              <a:latin typeface="Times New Roman"/>
              <a:cs typeface="Times New Roman"/>
            </a:endParaRPr>
          </a:p>
          <a:p>
            <a:pPr marL="387530">
              <a:lnSpc>
                <a:spcPct val="96687"/>
              </a:lnSpc>
              <a:spcBef>
                <a:spcPts val="1650"/>
              </a:spcBef>
            </a:pPr>
            <a:r>
              <a:rPr sz="2000" spc="16" dirty="0">
                <a:solidFill>
                  <a:srgbClr val="57585B"/>
                </a:solidFill>
                <a:latin typeface="Times New Roman"/>
                <a:cs typeface="Times New Roman"/>
              </a:rPr>
              <a:t>Penang, the 2nd biggest city in Malaysia is home to the popular Penang Bridge International Marathon (PBIM)</a:t>
            </a:r>
            <a:endParaRPr sz="2000">
              <a:latin typeface="Times New Roman"/>
              <a:cs typeface="Times New Roman"/>
            </a:endParaRPr>
          </a:p>
          <a:p>
            <a:pPr marL="387530" marR="69849">
              <a:lnSpc>
                <a:spcPct val="96687"/>
              </a:lnSpc>
              <a:spcBef>
                <a:spcPts val="1200"/>
              </a:spcBef>
            </a:pPr>
            <a:r>
              <a:rPr sz="2000" spc="22" dirty="0">
                <a:solidFill>
                  <a:srgbClr val="57585B"/>
                </a:solidFill>
                <a:latin typeface="Times New Roman"/>
                <a:cs typeface="Times New Roman"/>
              </a:rPr>
              <a:t>PBIM is the largest mass-participation sporting event in Penang, bringing tens of thousands of runners from local and international alike out onto the streets</a:t>
            </a:r>
            <a:endParaRPr sz="2000">
              <a:latin typeface="Times New Roman"/>
              <a:cs typeface="Times New Roman"/>
            </a:endParaRPr>
          </a:p>
          <a:p>
            <a:pPr marL="387530" marR="31111">
              <a:lnSpc>
                <a:spcPct val="95825"/>
              </a:lnSpc>
            </a:pPr>
            <a:r>
              <a:rPr sz="2000" spc="8" dirty="0">
                <a:solidFill>
                  <a:srgbClr val="57585B"/>
                </a:solidFill>
                <a:latin typeface="Times New Roman"/>
                <a:cs typeface="Times New Roman"/>
              </a:rPr>
              <a:t>every year</a:t>
            </a:r>
            <a:endParaRPr sz="2000">
              <a:latin typeface="Times New Roman"/>
              <a:cs typeface="Times New Roman"/>
            </a:endParaRPr>
          </a:p>
          <a:p>
            <a:pPr marL="387530" marR="18795" algn="just">
              <a:lnSpc>
                <a:spcPct val="96687"/>
              </a:lnSpc>
              <a:spcBef>
                <a:spcPts val="1220"/>
              </a:spcBef>
            </a:pPr>
            <a:r>
              <a:rPr sz="2000" spc="-26" dirty="0">
                <a:solidFill>
                  <a:srgbClr val="57585B"/>
                </a:solidFill>
                <a:latin typeface="Times New Roman"/>
                <a:cs typeface="Times New Roman"/>
              </a:rPr>
              <a:t>This</a:t>
            </a:r>
            <a:r>
              <a:rPr sz="2000" spc="-9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year,</a:t>
            </a:r>
            <a:r>
              <a:rPr sz="2000" spc="1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Penang</a:t>
            </a:r>
            <a:r>
              <a:rPr sz="2000" spc="25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Street</a:t>
            </a:r>
            <a:r>
              <a:rPr sz="2000" spc="27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Food</a:t>
            </a:r>
            <a:r>
              <a:rPr sz="2000" spc="2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Festival</a:t>
            </a:r>
            <a:r>
              <a:rPr sz="2000" spc="-10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-54" dirty="0">
                <a:solidFill>
                  <a:srgbClr val="57585B"/>
                </a:solidFill>
                <a:latin typeface="Times New Roman"/>
                <a:cs typeface="Times New Roman"/>
              </a:rPr>
              <a:t>will</a:t>
            </a:r>
            <a:r>
              <a:rPr sz="2000" spc="-9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be</a:t>
            </a:r>
            <a:r>
              <a:rPr sz="2000" spc="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61" dirty="0">
                <a:solidFill>
                  <a:srgbClr val="57585B"/>
                </a:solidFill>
                <a:latin typeface="Times New Roman"/>
                <a:cs typeface="Times New Roman"/>
              </a:rPr>
              <a:t>brought</a:t>
            </a:r>
            <a:r>
              <a:rPr sz="2000" spc="3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out</a:t>
            </a:r>
            <a:r>
              <a:rPr sz="2000" spc="15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from</a:t>
            </a:r>
            <a:r>
              <a:rPr sz="2000" spc="-2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Penang</a:t>
            </a:r>
            <a:r>
              <a:rPr sz="2000" spc="25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to</a:t>
            </a:r>
            <a:r>
              <a:rPr sz="2000" spc="8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2000" spc="1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global</a:t>
            </a:r>
            <a:r>
              <a:rPr sz="2000" spc="4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stage,</a:t>
            </a:r>
            <a:r>
              <a:rPr sz="2000" spc="22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sharing</a:t>
            </a:r>
            <a:r>
              <a:rPr sz="2000" spc="13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2000" spc="16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8" dirty="0">
                <a:solidFill>
                  <a:srgbClr val="57585B"/>
                </a:solidFill>
                <a:latin typeface="Times New Roman"/>
                <a:cs typeface="Times New Roman"/>
              </a:rPr>
              <a:t>passion</a:t>
            </a:r>
            <a:r>
              <a:rPr sz="2000" spc="3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of</a:t>
            </a:r>
            <a:r>
              <a:rPr sz="2000" spc="-13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2000" spc="16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festival</a:t>
            </a:r>
            <a:r>
              <a:rPr sz="2000" spc="-4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with</a:t>
            </a:r>
            <a:r>
              <a:rPr sz="2000" spc="-2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2000" spc="16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3" dirty="0">
                <a:solidFill>
                  <a:srgbClr val="57585B"/>
                </a:solidFill>
                <a:latin typeface="Times New Roman"/>
                <a:cs typeface="Times New Roman"/>
              </a:rPr>
              <a:t>participants</a:t>
            </a:r>
            <a:r>
              <a:rPr sz="2000" spc="-9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of</a:t>
            </a:r>
            <a:r>
              <a:rPr sz="2000" spc="-13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PBIM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0328" y="4575535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0328" y="5317215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0328" y="6648175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28" y="1576143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5" y="10003064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5" y="10003064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/>
          <p:nvPr/>
        </p:nvSpPr>
        <p:spPr>
          <a:xfrm>
            <a:off x="893326" y="1715843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5384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94484" y="10142764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91015" y="1155130"/>
            <a:ext cx="5893053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b="1" spc="-202" dirty="0">
                <a:solidFill>
                  <a:srgbClr val="404042"/>
                </a:solidFill>
                <a:latin typeface="Times New Roman"/>
                <a:cs typeface="Times New Roman"/>
              </a:rPr>
              <a:t>PSFF X PENANG BRIDGE INTERNATIONAL MARATHON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2698" y="1876523"/>
            <a:ext cx="3135698" cy="1023726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 marR="26670">
              <a:lnSpc>
                <a:spcPts val="2590"/>
              </a:lnSpc>
            </a:pPr>
            <a:r>
              <a:rPr sz="2500" b="1" spc="83" dirty="0">
                <a:solidFill>
                  <a:srgbClr val="404042"/>
                </a:solidFill>
                <a:latin typeface="Times New Roman"/>
                <a:cs typeface="Times New Roman"/>
              </a:rPr>
              <a:t>How it Works?</a:t>
            </a:r>
            <a:endParaRPr sz="2500">
              <a:latin typeface="Times New Roman"/>
              <a:cs typeface="Times New Roman"/>
            </a:endParaRPr>
          </a:p>
          <a:p>
            <a:pPr marL="15943" marR="26670">
              <a:lnSpc>
                <a:spcPct val="95825"/>
              </a:lnSpc>
              <a:spcBef>
                <a:spcPts val="1384"/>
              </a:spcBef>
            </a:pPr>
            <a:r>
              <a:rPr sz="2000" spc="-21" dirty="0">
                <a:solidFill>
                  <a:srgbClr val="57585B"/>
                </a:solidFill>
                <a:latin typeface="Times New Roman"/>
                <a:cs typeface="Times New Roman"/>
              </a:rPr>
              <a:t>Arrangement of Shuttle Bus</a:t>
            </a:r>
            <a:endParaRPr sz="2000">
              <a:latin typeface="Times New Roman"/>
              <a:cs typeface="Times New Roman"/>
            </a:endParaRPr>
          </a:p>
          <a:p>
            <a:pPr marL="15943">
              <a:lnSpc>
                <a:spcPts val="1550"/>
              </a:lnSpc>
              <a:spcBef>
                <a:spcPts val="77"/>
              </a:spcBef>
            </a:pPr>
            <a:r>
              <a:rPr sz="1400" spc="-9" dirty="0">
                <a:solidFill>
                  <a:srgbClr val="57585B"/>
                </a:solidFill>
                <a:latin typeface="Times New Roman"/>
                <a:cs typeface="Times New Roman"/>
              </a:rPr>
              <a:t>(Beach Street to and fro Queensbay Mall)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5953" y="3032096"/>
            <a:ext cx="130098" cy="843330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sz="18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55"/>
              </a:spcBef>
            </a:pPr>
            <a:r>
              <a:rPr sz="18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250"/>
              </a:spcBef>
            </a:pPr>
            <a:r>
              <a:rPr sz="18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13153" y="3032096"/>
            <a:ext cx="5371423" cy="1432661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 marR="26730">
              <a:lnSpc>
                <a:spcPts val="1895"/>
              </a:lnSpc>
            </a:pPr>
            <a:r>
              <a:rPr sz="1800" spc="7" dirty="0">
                <a:solidFill>
                  <a:srgbClr val="57585B"/>
                </a:solidFill>
                <a:latin typeface="Times New Roman"/>
                <a:cs typeface="Times New Roman"/>
              </a:rPr>
              <a:t>Specially arranged for runners joining the 10-km fun run</a:t>
            </a:r>
            <a:endParaRPr sz="1800">
              <a:latin typeface="Times New Roman"/>
              <a:cs typeface="Times New Roman"/>
            </a:endParaRPr>
          </a:p>
          <a:p>
            <a:pPr marL="12700" marR="26730">
              <a:lnSpc>
                <a:spcPct val="95825"/>
              </a:lnSpc>
              <a:spcBef>
                <a:spcPts val="155"/>
              </a:spcBef>
            </a:pPr>
            <a:r>
              <a:rPr sz="1800" spc="-3" dirty="0">
                <a:solidFill>
                  <a:srgbClr val="57585B"/>
                </a:solidFill>
                <a:latin typeface="Times New Roman"/>
                <a:cs typeface="Times New Roman"/>
              </a:rPr>
              <a:t>Available from 7pm to 12am on 23rd July 2019</a:t>
            </a:r>
            <a:endParaRPr sz="1800">
              <a:latin typeface="Times New Roman"/>
              <a:cs typeface="Times New Roman"/>
            </a:endParaRPr>
          </a:p>
          <a:p>
            <a:pPr marL="12700" marR="26730">
              <a:lnSpc>
                <a:spcPct val="95825"/>
              </a:lnSpc>
              <a:spcBef>
                <a:spcPts val="250"/>
              </a:spcBef>
            </a:pPr>
            <a:r>
              <a:rPr sz="1800" spc="17" dirty="0">
                <a:solidFill>
                  <a:srgbClr val="57585B"/>
                </a:solidFill>
                <a:latin typeface="Times New Roman"/>
                <a:cs typeface="Times New Roman"/>
              </a:rPr>
              <a:t>Runners will get to sink their teeth into a smorgasbord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069"/>
              </a:lnSpc>
              <a:spcBef>
                <a:spcPts val="250"/>
              </a:spcBef>
            </a:pPr>
            <a:r>
              <a:rPr sz="1800" dirty="0">
                <a:solidFill>
                  <a:srgbClr val="57585B"/>
                </a:solidFill>
                <a:latin typeface="Times New Roman"/>
                <a:cs typeface="Times New Roman"/>
              </a:rPr>
              <a:t>of</a:t>
            </a:r>
            <a:r>
              <a:rPr sz="1800" spc="-11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local</a:t>
            </a:r>
            <a:r>
              <a:rPr sz="1800" spc="-2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street</a:t>
            </a:r>
            <a:r>
              <a:rPr sz="1800" spc="33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food,</a:t>
            </a:r>
            <a:r>
              <a:rPr sz="1800" spc="2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experiencing</a:t>
            </a:r>
            <a:r>
              <a:rPr sz="1800" spc="1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1800" spc="15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incredible</a:t>
            </a:r>
            <a:r>
              <a:rPr sz="1800" spc="19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offerings 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069"/>
              </a:lnSpc>
              <a:spcBef>
                <a:spcPts val="250"/>
              </a:spcBef>
            </a:pPr>
            <a:r>
              <a:rPr sz="1800" spc="21" dirty="0">
                <a:solidFill>
                  <a:srgbClr val="57585B"/>
                </a:solidFill>
                <a:latin typeface="Times New Roman"/>
                <a:cs typeface="Times New Roman"/>
              </a:rPr>
              <a:t>of Penang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5941" y="4708377"/>
            <a:ext cx="2761996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-48" dirty="0">
                <a:solidFill>
                  <a:srgbClr val="57585B"/>
                </a:solidFill>
                <a:latin typeface="Times New Roman"/>
                <a:cs typeface="Times New Roman"/>
              </a:rPr>
              <a:t>PSFF Merchandise Giving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5953" y="5123231"/>
            <a:ext cx="130098" cy="254000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sz="18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13153" y="5123231"/>
            <a:ext cx="5421045" cy="2021992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 marR="34290">
              <a:lnSpc>
                <a:spcPts val="1895"/>
              </a:lnSpc>
            </a:pPr>
            <a:r>
              <a:rPr sz="1800" spc="3" dirty="0">
                <a:solidFill>
                  <a:srgbClr val="57585B"/>
                </a:solidFill>
                <a:latin typeface="Times New Roman"/>
                <a:cs typeface="Times New Roman"/>
              </a:rPr>
              <a:t>Giving away the exclusive merchandise of the festival to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55"/>
              </a:spcBef>
            </a:pPr>
            <a:r>
              <a:rPr sz="1800" spc="-4" dirty="0">
                <a:solidFill>
                  <a:srgbClr val="57585B"/>
                </a:solidFill>
                <a:latin typeface="Times New Roman"/>
                <a:cs typeface="Times New Roman"/>
              </a:rPr>
              <a:t>the ﬁrst 1,000 runners of PBIM who cross the ﬁnish line at</a:t>
            </a:r>
            <a:endParaRPr sz="1800">
              <a:latin typeface="Times New Roman"/>
              <a:cs typeface="Times New Roman"/>
            </a:endParaRPr>
          </a:p>
          <a:p>
            <a:pPr marL="12700" marR="34290">
              <a:lnSpc>
                <a:spcPct val="95825"/>
              </a:lnSpc>
              <a:spcBef>
                <a:spcPts val="250"/>
              </a:spcBef>
            </a:pPr>
            <a:r>
              <a:rPr sz="1800" spc="-6" dirty="0">
                <a:solidFill>
                  <a:srgbClr val="57585B"/>
                </a:solidFill>
                <a:latin typeface="Times New Roman"/>
                <a:cs typeface="Times New Roman"/>
              </a:rPr>
              <a:t>10-km fun run</a:t>
            </a:r>
            <a:endParaRPr sz="1800">
              <a:latin typeface="Times New Roman"/>
              <a:cs typeface="Times New Roman"/>
            </a:endParaRPr>
          </a:p>
          <a:p>
            <a:pPr marL="12700" marR="59452">
              <a:lnSpc>
                <a:spcPts val="2069"/>
              </a:lnSpc>
              <a:spcBef>
                <a:spcPts val="250"/>
              </a:spcBef>
            </a:pPr>
            <a:r>
              <a:rPr sz="1800" spc="9" dirty="0">
                <a:solidFill>
                  <a:srgbClr val="57585B"/>
                </a:solidFill>
                <a:latin typeface="Times New Roman"/>
                <a:cs typeface="Times New Roman"/>
              </a:rPr>
              <a:t>Going in line with the Penang State Government’s call to </a:t>
            </a:r>
            <a:endParaRPr sz="1800">
              <a:latin typeface="Times New Roman"/>
              <a:cs typeface="Times New Roman"/>
            </a:endParaRPr>
          </a:p>
          <a:p>
            <a:pPr marL="12700" marR="59452">
              <a:lnSpc>
                <a:spcPts val="2069"/>
              </a:lnSpc>
              <a:spcBef>
                <a:spcPts val="250"/>
              </a:spcBef>
            </a:pPr>
            <a:r>
              <a:rPr sz="1800" spc="27" dirty="0">
                <a:solidFill>
                  <a:srgbClr val="57585B"/>
                </a:solidFill>
                <a:latin typeface="Times New Roman"/>
                <a:cs typeface="Times New Roman"/>
              </a:rPr>
              <a:t>go green</a:t>
            </a:r>
            <a:endParaRPr sz="1800">
              <a:latin typeface="Times New Roman"/>
              <a:cs typeface="Times New Roman"/>
            </a:endParaRPr>
          </a:p>
          <a:p>
            <a:pPr marL="12700" marR="146548">
              <a:lnSpc>
                <a:spcPts val="2069"/>
              </a:lnSpc>
              <a:spcBef>
                <a:spcPts val="260"/>
              </a:spcBef>
            </a:pPr>
            <a:r>
              <a:rPr sz="1800" spc="13" dirty="0">
                <a:solidFill>
                  <a:srgbClr val="57585B"/>
                </a:solidFill>
                <a:latin typeface="Times New Roman"/>
                <a:cs typeface="Times New Roman"/>
              </a:rPr>
              <a:t>Enhancing the image of both events positively, drawing </a:t>
            </a:r>
            <a:endParaRPr sz="1800">
              <a:latin typeface="Times New Roman"/>
              <a:cs typeface="Times New Roman"/>
            </a:endParaRPr>
          </a:p>
          <a:p>
            <a:pPr marL="12700" marR="146548">
              <a:lnSpc>
                <a:spcPts val="2069"/>
              </a:lnSpc>
              <a:spcBef>
                <a:spcPts val="250"/>
              </a:spcBef>
            </a:pPr>
            <a:r>
              <a:rPr sz="1800" spc="29" dirty="0">
                <a:solidFill>
                  <a:srgbClr val="57585B"/>
                </a:solidFill>
                <a:latin typeface="Times New Roman"/>
                <a:cs typeface="Times New Roman"/>
              </a:rPr>
              <a:t>more crowd to Penang to boost our tourism sector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5953" y="6007227"/>
            <a:ext cx="130098" cy="254000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sz="18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5953" y="6596558"/>
            <a:ext cx="130098" cy="254000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sz="18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5941" y="7388808"/>
            <a:ext cx="3871722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-42" dirty="0">
                <a:solidFill>
                  <a:srgbClr val="57585B"/>
                </a:solidFill>
                <a:latin typeface="Times New Roman"/>
                <a:cs typeface="Times New Roman"/>
              </a:rPr>
              <a:t>Pop-up Food Truck Gathering Party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5953" y="7803662"/>
            <a:ext cx="130098" cy="254000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sz="18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13153" y="7803662"/>
            <a:ext cx="5342848" cy="2021992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 marR="17484" algn="just">
              <a:lnSpc>
                <a:spcPts val="1895"/>
              </a:lnSpc>
            </a:pPr>
            <a:r>
              <a:rPr sz="1800" spc="6" dirty="0">
                <a:solidFill>
                  <a:srgbClr val="57585B"/>
                </a:solidFill>
                <a:latin typeface="Times New Roman"/>
                <a:cs typeface="Times New Roman"/>
              </a:rPr>
              <a:t>A pop-up food truck gathering party will be held on 24th</a:t>
            </a:r>
            <a:endParaRPr sz="1800">
              <a:latin typeface="Times New Roman"/>
              <a:cs typeface="Times New Roman"/>
            </a:endParaRPr>
          </a:p>
          <a:p>
            <a:pPr marL="12700" marR="3259489" algn="just">
              <a:lnSpc>
                <a:spcPct val="95825"/>
              </a:lnSpc>
              <a:spcBef>
                <a:spcPts val="155"/>
              </a:spcBef>
            </a:pP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July from 5am - 10am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069"/>
              </a:lnSpc>
              <a:spcBef>
                <a:spcPts val="250"/>
              </a:spcBef>
            </a:pPr>
            <a:r>
              <a:rPr sz="1800" spc="-50" dirty="0">
                <a:solidFill>
                  <a:srgbClr val="57585B"/>
                </a:solidFill>
                <a:latin typeface="Times New Roman"/>
                <a:cs typeface="Times New Roman"/>
              </a:rPr>
              <a:t>Allowing</a:t>
            </a:r>
            <a:r>
              <a:rPr sz="1800" spc="-8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1800" spc="15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runners</a:t>
            </a:r>
            <a:r>
              <a:rPr sz="1800" spc="28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to</a:t>
            </a:r>
            <a:r>
              <a:rPr sz="1800" spc="7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tame</a:t>
            </a:r>
            <a:r>
              <a:rPr sz="1800" spc="25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their</a:t>
            </a:r>
            <a:r>
              <a:rPr sz="1800" spc="10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growling</a:t>
            </a:r>
            <a:r>
              <a:rPr sz="1800" spc="-8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57585B"/>
                </a:solidFill>
                <a:latin typeface="Times New Roman"/>
                <a:cs typeface="Times New Roman"/>
              </a:rPr>
              <a:t>tummy</a:t>
            </a:r>
            <a:r>
              <a:rPr sz="1800" spc="16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800" spc="14" dirty="0">
                <a:solidFill>
                  <a:srgbClr val="57585B"/>
                </a:solidFill>
                <a:latin typeface="Times New Roman"/>
                <a:cs typeface="Times New Roman"/>
              </a:rPr>
              <a:t>with</a:t>
            </a:r>
            <a:r>
              <a:rPr sz="1800" spc="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069"/>
              </a:lnSpc>
              <a:spcBef>
                <a:spcPts val="250"/>
              </a:spcBef>
            </a:pPr>
            <a:r>
              <a:rPr sz="1800" spc="24" dirty="0">
                <a:solidFill>
                  <a:srgbClr val="57585B"/>
                </a:solidFill>
                <a:latin typeface="Times New Roman"/>
                <a:cs typeface="Times New Roman"/>
              </a:rPr>
              <a:t>some bite-sized yummies</a:t>
            </a:r>
            <a:endParaRPr sz="1800">
              <a:latin typeface="Times New Roman"/>
              <a:cs typeface="Times New Roman"/>
            </a:endParaRPr>
          </a:p>
          <a:p>
            <a:pPr marL="12700" marR="202082" algn="just">
              <a:lnSpc>
                <a:spcPts val="2069"/>
              </a:lnSpc>
              <a:spcBef>
                <a:spcPts val="260"/>
              </a:spcBef>
            </a:pPr>
            <a:r>
              <a:rPr sz="1800" spc="15" dirty="0">
                <a:solidFill>
                  <a:srgbClr val="57585B"/>
                </a:solidFill>
                <a:latin typeface="Times New Roman"/>
                <a:cs typeface="Times New Roman"/>
              </a:rPr>
              <a:t>The best local street food will be served on the wheels </a:t>
            </a:r>
            <a:endParaRPr sz="1800">
              <a:latin typeface="Times New Roman"/>
              <a:cs typeface="Times New Roman"/>
            </a:endParaRPr>
          </a:p>
          <a:p>
            <a:pPr marL="12700" marR="202082" algn="just">
              <a:lnSpc>
                <a:spcPts val="2069"/>
              </a:lnSpc>
              <a:spcBef>
                <a:spcPts val="250"/>
              </a:spcBef>
            </a:pPr>
            <a:r>
              <a:rPr sz="1800" spc="17" dirty="0">
                <a:solidFill>
                  <a:srgbClr val="57585B"/>
                </a:solidFill>
                <a:latin typeface="Times New Roman"/>
                <a:cs typeface="Times New Roman"/>
              </a:rPr>
              <a:t>A platform to promote Penang Street Food Festival at </a:t>
            </a:r>
            <a:endParaRPr sz="1800">
              <a:latin typeface="Times New Roman"/>
              <a:cs typeface="Times New Roman"/>
            </a:endParaRPr>
          </a:p>
          <a:p>
            <a:pPr marL="12700" marR="202082" algn="just">
              <a:lnSpc>
                <a:spcPts val="2069"/>
              </a:lnSpc>
              <a:spcBef>
                <a:spcPts val="250"/>
              </a:spcBef>
            </a:pPr>
            <a:r>
              <a:rPr sz="1800" spc="16" dirty="0">
                <a:solidFill>
                  <a:srgbClr val="57585B"/>
                </a:solidFill>
                <a:latin typeface="Times New Roman"/>
                <a:cs typeface="Times New Roman"/>
              </a:rPr>
              <a:t>night to all of the runners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5953" y="8392993"/>
            <a:ext cx="130098" cy="254000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sz="18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5953" y="8982324"/>
            <a:ext cx="130098" cy="548665"/>
          </a:xfrm>
          <a:prstGeom prst="rect">
            <a:avLst/>
          </a:prstGeom>
        </p:spPr>
        <p:txBody>
          <a:bodyPr wrap="square" lIns="0" tIns="12033" rIns="0" bIns="0" rtlCol="0">
            <a:noAutofit/>
          </a:bodyPr>
          <a:lstStyle/>
          <a:p>
            <a:pPr marL="12700">
              <a:lnSpc>
                <a:spcPts val="1895"/>
              </a:lnSpc>
            </a:pPr>
            <a:r>
              <a:rPr sz="18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55"/>
              </a:spcBef>
            </a:pPr>
            <a:r>
              <a:rPr sz="18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26" y="1576143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4" y="10003064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4" y="10003064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893328" y="1715838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65385" y="1014275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94485" y="1014275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3328" y="1858314"/>
            <a:ext cx="5787379" cy="18230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91015" y="1105563"/>
            <a:ext cx="4009072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61" dirty="0">
                <a:solidFill>
                  <a:srgbClr val="404042"/>
                </a:solidFill>
                <a:latin typeface="Times New Roman"/>
                <a:cs typeface="Times New Roman"/>
              </a:rPr>
              <a:t>PSFF  X THE MICHELIN GUIDE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2698" y="3994125"/>
            <a:ext cx="1928177" cy="342899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100" dirty="0">
                <a:solidFill>
                  <a:srgbClr val="404042"/>
                </a:solidFill>
                <a:latin typeface="Times New Roman"/>
                <a:cs typeface="Times New Roman"/>
              </a:rPr>
              <a:t>Introduction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9228" y="4575535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16428" y="4575535"/>
            <a:ext cx="5790815" cy="500379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 marR="31111">
              <a:lnSpc>
                <a:spcPts val="2095"/>
              </a:lnSpc>
            </a:pPr>
            <a:r>
              <a:rPr sz="2000" spc="18" dirty="0">
                <a:solidFill>
                  <a:srgbClr val="57585B"/>
                </a:solidFill>
                <a:latin typeface="Times New Roman"/>
                <a:cs typeface="Times New Roman"/>
              </a:rPr>
              <a:t>Offering a wonderful opportunity for gourmands to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</a:pPr>
            <a:r>
              <a:rPr sz="2000" spc="-11" dirty="0">
                <a:solidFill>
                  <a:srgbClr val="57585B"/>
                </a:solidFill>
                <a:latin typeface="Times New Roman"/>
                <a:cs typeface="Times New Roman"/>
              </a:rPr>
              <a:t>savour delicious treasures prepared by MICHELIN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  <a:spcBef>
                <a:spcPts val="20"/>
              </a:spcBef>
            </a:pPr>
            <a:r>
              <a:rPr sz="2000" spc="-30" dirty="0">
                <a:solidFill>
                  <a:srgbClr val="57585B"/>
                </a:solidFill>
                <a:latin typeface="Times New Roman"/>
                <a:cs typeface="Times New Roman"/>
              </a:rPr>
              <a:t>star chefs who are on MICHELIN Guide or MICHELIN’s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  <a:spcBef>
                <a:spcPts val="20"/>
              </a:spcBef>
            </a:pPr>
            <a:r>
              <a:rPr sz="2000" spc="-8" dirty="0">
                <a:solidFill>
                  <a:srgbClr val="57585B"/>
                </a:solidFill>
                <a:latin typeface="Times New Roman"/>
                <a:cs typeface="Times New Roman"/>
              </a:rPr>
              <a:t>Bib Gourmand Guide in the Asia Paciﬁc region</a:t>
            </a:r>
            <a:endParaRPr sz="2000">
              <a:latin typeface="Times New Roman"/>
              <a:cs typeface="Times New Roman"/>
            </a:endParaRPr>
          </a:p>
          <a:p>
            <a:pPr marL="12700" marR="500379">
              <a:lnSpc>
                <a:spcPct val="96687"/>
              </a:lnSpc>
              <a:spcBef>
                <a:spcPts val="620"/>
              </a:spcBef>
            </a:pPr>
            <a:r>
              <a:rPr sz="2000" spc="-161" dirty="0">
                <a:solidFill>
                  <a:srgbClr val="57585B"/>
                </a:solidFill>
                <a:latin typeface="Times New Roman"/>
                <a:cs typeface="Times New Roman"/>
              </a:rPr>
              <a:t>All</a:t>
            </a:r>
            <a:r>
              <a:rPr sz="2000" spc="-9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under</a:t>
            </a:r>
            <a:r>
              <a:rPr sz="2000" spc="26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one</a:t>
            </a:r>
            <a:r>
              <a:rPr sz="2000" spc="15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roof</a:t>
            </a:r>
            <a:r>
              <a:rPr sz="2000" spc="-3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on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2000" spc="1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simple</a:t>
            </a:r>
            <a:r>
              <a:rPr sz="2000" spc="11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and</a:t>
            </a:r>
            <a:r>
              <a:rPr sz="2000" spc="1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easy</a:t>
            </a:r>
            <a:r>
              <a:rPr sz="2000" spc="7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45" dirty="0">
                <a:solidFill>
                  <a:srgbClr val="57585B"/>
                </a:solidFill>
                <a:latin typeface="Times New Roman"/>
                <a:cs typeface="Times New Roman"/>
              </a:rPr>
              <a:t>seating,</a:t>
            </a:r>
            <a:r>
              <a:rPr sz="2000" spc="2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without</a:t>
            </a:r>
            <a:r>
              <a:rPr sz="2000" spc="20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having</a:t>
            </a:r>
            <a:r>
              <a:rPr sz="2000" spc="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to</a:t>
            </a:r>
            <a:r>
              <a:rPr sz="2000" spc="8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travel</a:t>
            </a:r>
            <a:r>
              <a:rPr sz="2000" spc="8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to</a:t>
            </a:r>
            <a:r>
              <a:rPr sz="2000" spc="8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different</a:t>
            </a:r>
            <a:r>
              <a:rPr sz="2000" spc="10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corners</a:t>
            </a:r>
            <a:r>
              <a:rPr sz="2000" spc="25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of</a:t>
            </a:r>
            <a:r>
              <a:rPr sz="2000" spc="-13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88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2000" spc="5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-73" dirty="0">
                <a:solidFill>
                  <a:srgbClr val="57585B"/>
                </a:solidFill>
                <a:latin typeface="Times New Roman"/>
                <a:cs typeface="Times New Roman"/>
              </a:rPr>
              <a:t>Asia</a:t>
            </a:r>
            <a:r>
              <a:rPr sz="2000" spc="-9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or</a:t>
            </a:r>
            <a:r>
              <a:rPr sz="2000" spc="-1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join</a:t>
            </a:r>
            <a:r>
              <a:rPr sz="2000" spc="-10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2000" spc="16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long</a:t>
            </a:r>
            <a:r>
              <a:rPr sz="2000" spc="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waiting</a:t>
            </a:r>
            <a:r>
              <a:rPr sz="2000" spc="1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lists</a:t>
            </a:r>
            <a:r>
              <a:rPr sz="2000" spc="-3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and</a:t>
            </a:r>
            <a:r>
              <a:rPr sz="2000" spc="1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82" dirty="0">
                <a:solidFill>
                  <a:srgbClr val="57585B"/>
                </a:solidFill>
                <a:latin typeface="Times New Roman"/>
                <a:cs typeface="Times New Roman"/>
              </a:rPr>
              <a:t>queues</a:t>
            </a:r>
            <a:endParaRPr sz="2000">
              <a:latin typeface="Times New Roman"/>
              <a:cs typeface="Times New Roman"/>
            </a:endParaRPr>
          </a:p>
          <a:p>
            <a:pPr marL="12700" marR="192023">
              <a:lnSpc>
                <a:spcPct val="96687"/>
              </a:lnSpc>
              <a:spcBef>
                <a:spcPts val="600"/>
              </a:spcBef>
            </a:pPr>
            <a:r>
              <a:rPr sz="2000" spc="15" dirty="0">
                <a:solidFill>
                  <a:srgbClr val="57585B"/>
                </a:solidFill>
                <a:latin typeface="Times New Roman"/>
                <a:cs typeface="Times New Roman"/>
              </a:rPr>
              <a:t>Bringing out the best of Penang’s street food scene which is widely known for its simpler style of cooking that is recognisable, easy-to-eat, and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</a:pPr>
            <a:r>
              <a:rPr sz="2000" spc="31" dirty="0">
                <a:solidFill>
                  <a:srgbClr val="57585B"/>
                </a:solidFill>
                <a:latin typeface="Times New Roman"/>
                <a:cs typeface="Times New Roman"/>
              </a:rPr>
              <a:t>being served at a modest price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6687"/>
              </a:lnSpc>
              <a:spcBef>
                <a:spcPts val="620"/>
              </a:spcBef>
            </a:pPr>
            <a:r>
              <a:rPr sz="2000" spc="-34" dirty="0">
                <a:solidFill>
                  <a:srgbClr val="57585B"/>
                </a:solidFill>
                <a:latin typeface="Times New Roman"/>
                <a:cs typeface="Times New Roman"/>
              </a:rPr>
              <a:t>Aspiring</a:t>
            </a:r>
            <a:r>
              <a:rPr sz="2000" spc="-9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to</a:t>
            </a:r>
            <a:r>
              <a:rPr sz="2000" spc="8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clinch</a:t>
            </a:r>
            <a:r>
              <a:rPr sz="2000" spc="-5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2000" spc="16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coveted</a:t>
            </a:r>
            <a:r>
              <a:rPr sz="2000" spc="27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award</a:t>
            </a:r>
            <a:r>
              <a:rPr sz="2000" spc="19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of</a:t>
            </a:r>
            <a:r>
              <a:rPr sz="2000" spc="-13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-179" dirty="0">
                <a:solidFill>
                  <a:srgbClr val="57585B"/>
                </a:solidFill>
                <a:latin typeface="Times New Roman"/>
                <a:cs typeface="Times New Roman"/>
              </a:rPr>
              <a:t>MICHELIN’s</a:t>
            </a:r>
            <a:r>
              <a:rPr sz="2000" spc="-9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Bib Gourmand</a:t>
            </a:r>
            <a:r>
              <a:rPr sz="2000" spc="24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for</a:t>
            </a:r>
            <a:r>
              <a:rPr sz="2000" spc="-12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2000" spc="16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friendly</a:t>
            </a:r>
            <a:r>
              <a:rPr sz="2000" spc="-16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street</a:t>
            </a:r>
            <a:r>
              <a:rPr sz="2000" spc="37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food</a:t>
            </a:r>
            <a:r>
              <a:rPr sz="2000" spc="4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7" dirty="0">
                <a:solidFill>
                  <a:srgbClr val="57585B"/>
                </a:solidFill>
                <a:latin typeface="Times New Roman"/>
                <a:cs typeface="Times New Roman"/>
              </a:rPr>
              <a:t>establishments</a:t>
            </a:r>
            <a:r>
              <a:rPr sz="2000" spc="3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6" dirty="0">
                <a:solidFill>
                  <a:srgbClr val="57585B"/>
                </a:solidFill>
                <a:latin typeface="Times New Roman"/>
                <a:cs typeface="Times New Roman"/>
              </a:rPr>
              <a:t>in</a:t>
            </a:r>
            <a:r>
              <a:rPr sz="2000" spc="-10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8" dirty="0">
                <a:solidFill>
                  <a:srgbClr val="57585B"/>
                </a:solidFill>
                <a:latin typeface="Times New Roman"/>
                <a:cs typeface="Times New Roman"/>
              </a:rPr>
              <a:t>town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  <a:spcBef>
                <a:spcPts val="600"/>
              </a:spcBef>
            </a:pPr>
            <a:r>
              <a:rPr sz="2000" spc="14" dirty="0">
                <a:solidFill>
                  <a:srgbClr val="57585B"/>
                </a:solidFill>
                <a:latin typeface="Times New Roman"/>
                <a:cs typeface="Times New Roman"/>
              </a:rPr>
              <a:t>Building Penang as the 9th top-notch city in the Asia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  <a:spcBef>
                <a:spcPts val="20"/>
              </a:spcBef>
            </a:pPr>
            <a:r>
              <a:rPr sz="2000" spc="-31" dirty="0">
                <a:solidFill>
                  <a:srgbClr val="57585B"/>
                </a:solidFill>
                <a:latin typeface="Times New Roman"/>
                <a:cs typeface="Times New Roman"/>
              </a:rPr>
              <a:t>Paciﬁc region which is listed on the MICHELIN Guide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9228" y="5830295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9228" y="6790415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9228" y="8045175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9228" y="9005295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28" y="1576138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5" y="10003059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5" y="10003059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893325" y="1715838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59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5383" y="1014275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94483" y="1014275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8836" y="6054930"/>
            <a:ext cx="2989067" cy="1871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85719" y="6054930"/>
            <a:ext cx="2807857" cy="18719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91015" y="1105563"/>
            <a:ext cx="4009072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61" dirty="0">
                <a:solidFill>
                  <a:srgbClr val="404042"/>
                </a:solidFill>
                <a:latin typeface="Times New Roman"/>
                <a:cs typeface="Times New Roman"/>
              </a:rPr>
              <a:t>PSFF  X THE MICHELIN GUIDE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05283" y="2100610"/>
            <a:ext cx="1617027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100" dirty="0">
                <a:solidFill>
                  <a:srgbClr val="404042"/>
                </a:solidFill>
                <a:latin typeface="Times New Roman"/>
                <a:cs typeface="Times New Roman"/>
              </a:rPr>
              <a:t>Objectives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1814" y="2605211"/>
            <a:ext cx="13919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69014" y="2605211"/>
            <a:ext cx="5719695" cy="293116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 marR="31111">
              <a:lnSpc>
                <a:spcPts val="2095"/>
              </a:lnSpc>
            </a:pPr>
            <a:r>
              <a:rPr sz="2000" spc="26" dirty="0">
                <a:solidFill>
                  <a:srgbClr val="57585B"/>
                </a:solidFill>
                <a:latin typeface="Times New Roman"/>
                <a:cs typeface="Times New Roman"/>
              </a:rPr>
              <a:t>To boost the tourism sector of Penang to remain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</a:pPr>
            <a:r>
              <a:rPr sz="2000" spc="24" dirty="0">
                <a:solidFill>
                  <a:srgbClr val="57585B"/>
                </a:solidFill>
                <a:latin typeface="Times New Roman"/>
                <a:cs typeface="Times New Roman"/>
              </a:rPr>
              <a:t>competitive in the global travel market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6687"/>
              </a:lnSpc>
              <a:spcBef>
                <a:spcPts val="20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To</a:t>
            </a:r>
            <a:r>
              <a:rPr sz="2000" spc="-1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increase</a:t>
            </a:r>
            <a:r>
              <a:rPr sz="2000" spc="29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-28" dirty="0">
                <a:solidFill>
                  <a:srgbClr val="57585B"/>
                </a:solidFill>
                <a:latin typeface="Times New Roman"/>
                <a:cs typeface="Times New Roman"/>
              </a:rPr>
              <a:t>visibility</a:t>
            </a:r>
            <a:r>
              <a:rPr sz="2000" spc="-9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of</a:t>
            </a:r>
            <a:r>
              <a:rPr sz="2000" spc="-13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2000" spc="16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festival</a:t>
            </a:r>
            <a:r>
              <a:rPr sz="2000" spc="-4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in</a:t>
            </a:r>
            <a:r>
              <a:rPr sz="2000" spc="-8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2000" spc="16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45" dirty="0">
                <a:solidFill>
                  <a:srgbClr val="57585B"/>
                </a:solidFill>
                <a:latin typeface="Times New Roman"/>
                <a:cs typeface="Times New Roman"/>
              </a:rPr>
              <a:t>international</a:t>
            </a:r>
            <a:r>
              <a:rPr sz="2000" spc="2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media</a:t>
            </a:r>
            <a:r>
              <a:rPr sz="2000" spc="24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7" dirty="0">
                <a:solidFill>
                  <a:srgbClr val="57585B"/>
                </a:solidFill>
                <a:latin typeface="Times New Roman"/>
                <a:cs typeface="Times New Roman"/>
              </a:rPr>
              <a:t>world</a:t>
            </a:r>
            <a:endParaRPr sz="2000">
              <a:latin typeface="Times New Roman"/>
              <a:cs typeface="Times New Roman"/>
            </a:endParaRPr>
          </a:p>
          <a:p>
            <a:pPr marL="12700" marR="581660">
              <a:lnSpc>
                <a:spcPct val="96687"/>
              </a:lnSpc>
            </a:pPr>
            <a:r>
              <a:rPr sz="2000" spc="20" dirty="0">
                <a:solidFill>
                  <a:srgbClr val="57585B"/>
                </a:solidFill>
                <a:latin typeface="Times New Roman"/>
                <a:cs typeface="Times New Roman"/>
              </a:rPr>
              <a:t>To showcase Penang’s iconic culinary landscape imbued with rich history and traditions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</a:pPr>
            <a:r>
              <a:rPr sz="2000" spc="-1" dirty="0">
                <a:solidFill>
                  <a:srgbClr val="57585B"/>
                </a:solidFill>
                <a:latin typeface="Times New Roman"/>
                <a:cs typeface="Times New Roman"/>
              </a:rPr>
              <a:t>To build Penang as the 9th city in the Asia Paciﬁc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  <a:spcBef>
                <a:spcPts val="20"/>
              </a:spcBef>
            </a:pPr>
            <a:r>
              <a:rPr sz="2000" spc="-33" dirty="0">
                <a:solidFill>
                  <a:srgbClr val="57585B"/>
                </a:solidFill>
                <a:latin typeface="Times New Roman"/>
                <a:cs typeface="Times New Roman"/>
              </a:rPr>
              <a:t>region which is listed on the MICHELIN Guide</a:t>
            </a:r>
            <a:endParaRPr sz="2000">
              <a:latin typeface="Times New Roman"/>
              <a:cs typeface="Times New Roman"/>
            </a:endParaRPr>
          </a:p>
          <a:p>
            <a:pPr marL="12700" marR="622554">
              <a:lnSpc>
                <a:spcPct val="96687"/>
              </a:lnSpc>
              <a:spcBef>
                <a:spcPts val="20"/>
              </a:spcBef>
            </a:pPr>
            <a:r>
              <a:rPr sz="2000" spc="23" dirty="0">
                <a:solidFill>
                  <a:srgbClr val="57585B"/>
                </a:solidFill>
                <a:latin typeface="Times New Roman"/>
                <a:cs typeface="Times New Roman"/>
              </a:rPr>
              <a:t>To promote Penang as a food haven, locally and internationally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11814" y="3194491"/>
            <a:ext cx="13919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1814" y="3783771"/>
            <a:ext cx="13919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1814" y="4373051"/>
            <a:ext cx="13919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1814" y="4962331"/>
            <a:ext cx="13919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25" y="1576138"/>
            <a:ext cx="580135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3" y="10003059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3" y="10003059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2265023" y="6688656"/>
            <a:ext cx="897978" cy="898004"/>
          </a:xfrm>
          <a:custGeom>
            <a:avLst/>
            <a:gdLst/>
            <a:ahLst/>
            <a:cxnLst/>
            <a:rect l="l" t="t" r="r" b="b"/>
            <a:pathLst>
              <a:path w="897978" h="898004">
                <a:moveTo>
                  <a:pt x="448983" y="898004"/>
                </a:moveTo>
                <a:lnTo>
                  <a:pt x="485810" y="896515"/>
                </a:lnTo>
                <a:lnTo>
                  <a:pt x="521817" y="892127"/>
                </a:lnTo>
                <a:lnTo>
                  <a:pt x="556888" y="884955"/>
                </a:lnTo>
                <a:lnTo>
                  <a:pt x="590907" y="875114"/>
                </a:lnTo>
                <a:lnTo>
                  <a:pt x="623760" y="862720"/>
                </a:lnTo>
                <a:lnTo>
                  <a:pt x="655331" y="847889"/>
                </a:lnTo>
                <a:lnTo>
                  <a:pt x="685503" y="830735"/>
                </a:lnTo>
                <a:lnTo>
                  <a:pt x="714162" y="811375"/>
                </a:lnTo>
                <a:lnTo>
                  <a:pt x="741192" y="789924"/>
                </a:lnTo>
                <a:lnTo>
                  <a:pt x="766478" y="766497"/>
                </a:lnTo>
                <a:lnTo>
                  <a:pt x="789904" y="741210"/>
                </a:lnTo>
                <a:lnTo>
                  <a:pt x="811354" y="714179"/>
                </a:lnTo>
                <a:lnTo>
                  <a:pt x="830713" y="685519"/>
                </a:lnTo>
                <a:lnTo>
                  <a:pt x="847866" y="655346"/>
                </a:lnTo>
                <a:lnTo>
                  <a:pt x="862697" y="623775"/>
                </a:lnTo>
                <a:lnTo>
                  <a:pt x="875090" y="590921"/>
                </a:lnTo>
                <a:lnTo>
                  <a:pt x="884930" y="556901"/>
                </a:lnTo>
                <a:lnTo>
                  <a:pt x="892102" y="521830"/>
                </a:lnTo>
                <a:lnTo>
                  <a:pt x="896490" y="485823"/>
                </a:lnTo>
                <a:lnTo>
                  <a:pt x="897978" y="448995"/>
                </a:lnTo>
                <a:lnTo>
                  <a:pt x="896490" y="412170"/>
                </a:lnTo>
                <a:lnTo>
                  <a:pt x="892102" y="376164"/>
                </a:lnTo>
                <a:lnTo>
                  <a:pt x="884930" y="341094"/>
                </a:lnTo>
                <a:lnTo>
                  <a:pt x="875090" y="307075"/>
                </a:lnTo>
                <a:lnTo>
                  <a:pt x="862697" y="274223"/>
                </a:lnTo>
                <a:lnTo>
                  <a:pt x="847866" y="242653"/>
                </a:lnTo>
                <a:lnTo>
                  <a:pt x="830713" y="212481"/>
                </a:lnTo>
                <a:lnTo>
                  <a:pt x="811354" y="183821"/>
                </a:lnTo>
                <a:lnTo>
                  <a:pt x="789904" y="156791"/>
                </a:lnTo>
                <a:lnTo>
                  <a:pt x="766478" y="131505"/>
                </a:lnTo>
                <a:lnTo>
                  <a:pt x="741192" y="108079"/>
                </a:lnTo>
                <a:lnTo>
                  <a:pt x="714162" y="86628"/>
                </a:lnTo>
                <a:lnTo>
                  <a:pt x="685503" y="67268"/>
                </a:lnTo>
                <a:lnTo>
                  <a:pt x="655331" y="50114"/>
                </a:lnTo>
                <a:lnTo>
                  <a:pt x="623760" y="35283"/>
                </a:lnTo>
                <a:lnTo>
                  <a:pt x="590907" y="22889"/>
                </a:lnTo>
                <a:lnTo>
                  <a:pt x="556888" y="13048"/>
                </a:lnTo>
                <a:lnTo>
                  <a:pt x="521817" y="5876"/>
                </a:lnTo>
                <a:lnTo>
                  <a:pt x="485810" y="1488"/>
                </a:lnTo>
                <a:lnTo>
                  <a:pt x="448983" y="0"/>
                </a:lnTo>
                <a:lnTo>
                  <a:pt x="412159" y="1488"/>
                </a:lnTo>
                <a:lnTo>
                  <a:pt x="376155" y="5876"/>
                </a:lnTo>
                <a:lnTo>
                  <a:pt x="341086" y="13048"/>
                </a:lnTo>
                <a:lnTo>
                  <a:pt x="307069" y="22889"/>
                </a:lnTo>
                <a:lnTo>
                  <a:pt x="274218" y="35283"/>
                </a:lnTo>
                <a:lnTo>
                  <a:pt x="242649" y="50114"/>
                </a:lnTo>
                <a:lnTo>
                  <a:pt x="212477" y="67268"/>
                </a:lnTo>
                <a:lnTo>
                  <a:pt x="183819" y="86628"/>
                </a:lnTo>
                <a:lnTo>
                  <a:pt x="156789" y="108079"/>
                </a:lnTo>
                <a:lnTo>
                  <a:pt x="131503" y="131505"/>
                </a:lnTo>
                <a:lnTo>
                  <a:pt x="108077" y="156791"/>
                </a:lnTo>
                <a:lnTo>
                  <a:pt x="86627" y="183821"/>
                </a:lnTo>
                <a:lnTo>
                  <a:pt x="67267" y="212481"/>
                </a:lnTo>
                <a:lnTo>
                  <a:pt x="50114" y="242653"/>
                </a:lnTo>
                <a:lnTo>
                  <a:pt x="35283" y="274223"/>
                </a:lnTo>
                <a:lnTo>
                  <a:pt x="22889" y="307075"/>
                </a:lnTo>
                <a:lnTo>
                  <a:pt x="13048" y="341094"/>
                </a:lnTo>
                <a:lnTo>
                  <a:pt x="5876" y="376164"/>
                </a:lnTo>
                <a:lnTo>
                  <a:pt x="1488" y="412170"/>
                </a:lnTo>
                <a:lnTo>
                  <a:pt x="0" y="448995"/>
                </a:lnTo>
                <a:lnTo>
                  <a:pt x="1488" y="485823"/>
                </a:lnTo>
                <a:lnTo>
                  <a:pt x="5876" y="521830"/>
                </a:lnTo>
                <a:lnTo>
                  <a:pt x="13048" y="556901"/>
                </a:lnTo>
                <a:lnTo>
                  <a:pt x="22889" y="590921"/>
                </a:lnTo>
                <a:lnTo>
                  <a:pt x="35283" y="623775"/>
                </a:lnTo>
                <a:lnTo>
                  <a:pt x="50114" y="655346"/>
                </a:lnTo>
                <a:lnTo>
                  <a:pt x="67267" y="685519"/>
                </a:lnTo>
                <a:lnTo>
                  <a:pt x="86627" y="714179"/>
                </a:lnTo>
                <a:lnTo>
                  <a:pt x="108077" y="741210"/>
                </a:lnTo>
                <a:lnTo>
                  <a:pt x="131503" y="766497"/>
                </a:lnTo>
                <a:lnTo>
                  <a:pt x="156789" y="789924"/>
                </a:lnTo>
                <a:lnTo>
                  <a:pt x="183819" y="811375"/>
                </a:lnTo>
                <a:lnTo>
                  <a:pt x="212477" y="830735"/>
                </a:lnTo>
                <a:lnTo>
                  <a:pt x="242649" y="847889"/>
                </a:lnTo>
                <a:lnTo>
                  <a:pt x="274218" y="862720"/>
                </a:lnTo>
                <a:lnTo>
                  <a:pt x="307069" y="875114"/>
                </a:lnTo>
                <a:lnTo>
                  <a:pt x="341086" y="884955"/>
                </a:lnTo>
                <a:lnTo>
                  <a:pt x="376155" y="892127"/>
                </a:lnTo>
                <a:lnTo>
                  <a:pt x="412159" y="896515"/>
                </a:lnTo>
                <a:lnTo>
                  <a:pt x="448983" y="898004"/>
                </a:lnTo>
                <a:close/>
              </a:path>
            </a:pathLst>
          </a:custGeom>
          <a:solidFill>
            <a:srgbClr val="FFCC0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49485" y="6825932"/>
            <a:ext cx="56591" cy="132930"/>
          </a:xfrm>
          <a:custGeom>
            <a:avLst/>
            <a:gdLst/>
            <a:ahLst/>
            <a:cxnLst/>
            <a:rect l="l" t="t" r="r" b="b"/>
            <a:pathLst>
              <a:path w="56591" h="132930">
                <a:moveTo>
                  <a:pt x="35140" y="15608"/>
                </a:moveTo>
                <a:lnTo>
                  <a:pt x="40830" y="21488"/>
                </a:lnTo>
                <a:lnTo>
                  <a:pt x="40830" y="48171"/>
                </a:lnTo>
                <a:lnTo>
                  <a:pt x="43696" y="71798"/>
                </a:lnTo>
                <a:lnTo>
                  <a:pt x="53054" y="61833"/>
                </a:lnTo>
                <a:lnTo>
                  <a:pt x="56591" y="48171"/>
                </a:lnTo>
                <a:lnTo>
                  <a:pt x="56501" y="26079"/>
                </a:lnTo>
                <a:lnTo>
                  <a:pt x="51940" y="12837"/>
                </a:lnTo>
                <a:lnTo>
                  <a:pt x="41885" y="3520"/>
                </a:lnTo>
                <a:lnTo>
                  <a:pt x="28295" y="0"/>
                </a:lnTo>
                <a:lnTo>
                  <a:pt x="0" y="0"/>
                </a:lnTo>
                <a:lnTo>
                  <a:pt x="15773" y="15608"/>
                </a:lnTo>
                <a:lnTo>
                  <a:pt x="35140" y="15608"/>
                </a:lnTo>
                <a:close/>
              </a:path>
              <a:path w="56591" h="132930">
                <a:moveTo>
                  <a:pt x="40830" y="48171"/>
                </a:moveTo>
                <a:lnTo>
                  <a:pt x="40830" y="55016"/>
                </a:lnTo>
                <a:lnTo>
                  <a:pt x="35140" y="60693"/>
                </a:lnTo>
                <a:lnTo>
                  <a:pt x="15773" y="60693"/>
                </a:lnTo>
                <a:lnTo>
                  <a:pt x="15773" y="15608"/>
                </a:lnTo>
                <a:lnTo>
                  <a:pt x="0" y="0"/>
                </a:lnTo>
                <a:lnTo>
                  <a:pt x="0" y="132930"/>
                </a:lnTo>
                <a:lnTo>
                  <a:pt x="15773" y="132930"/>
                </a:lnTo>
                <a:lnTo>
                  <a:pt x="15773" y="76314"/>
                </a:lnTo>
                <a:lnTo>
                  <a:pt x="30400" y="76237"/>
                </a:lnTo>
                <a:lnTo>
                  <a:pt x="43696" y="71798"/>
                </a:lnTo>
                <a:lnTo>
                  <a:pt x="40830" y="48171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517955" y="6825938"/>
            <a:ext cx="51092" cy="132930"/>
          </a:xfrm>
          <a:custGeom>
            <a:avLst/>
            <a:gdLst/>
            <a:ahLst/>
            <a:cxnLst/>
            <a:rect l="l" t="t" r="r" b="b"/>
            <a:pathLst>
              <a:path w="51092" h="132930">
                <a:moveTo>
                  <a:pt x="15633" y="117297"/>
                </a:moveTo>
                <a:lnTo>
                  <a:pt x="15633" y="76123"/>
                </a:lnTo>
                <a:lnTo>
                  <a:pt x="46710" y="76123"/>
                </a:lnTo>
                <a:lnTo>
                  <a:pt x="46710" y="60515"/>
                </a:lnTo>
                <a:lnTo>
                  <a:pt x="15633" y="60515"/>
                </a:lnTo>
                <a:lnTo>
                  <a:pt x="15633" y="15608"/>
                </a:lnTo>
                <a:lnTo>
                  <a:pt x="51092" y="15608"/>
                </a:lnTo>
                <a:lnTo>
                  <a:pt x="51092" y="0"/>
                </a:lnTo>
                <a:lnTo>
                  <a:pt x="0" y="0"/>
                </a:lnTo>
                <a:lnTo>
                  <a:pt x="0" y="132930"/>
                </a:lnTo>
                <a:lnTo>
                  <a:pt x="51092" y="132930"/>
                </a:lnTo>
                <a:lnTo>
                  <a:pt x="51092" y="117297"/>
                </a:lnTo>
                <a:lnTo>
                  <a:pt x="15633" y="117297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77853" y="6825936"/>
            <a:ext cx="61137" cy="132930"/>
          </a:xfrm>
          <a:custGeom>
            <a:avLst/>
            <a:gdLst/>
            <a:ahLst/>
            <a:cxnLst/>
            <a:rect l="l" t="t" r="r" b="b"/>
            <a:pathLst>
              <a:path w="61137" h="132930">
                <a:moveTo>
                  <a:pt x="46685" y="132930"/>
                </a:moveTo>
                <a:lnTo>
                  <a:pt x="61137" y="132930"/>
                </a:lnTo>
                <a:lnTo>
                  <a:pt x="61137" y="0"/>
                </a:lnTo>
                <a:lnTo>
                  <a:pt x="45516" y="0"/>
                </a:lnTo>
                <a:lnTo>
                  <a:pt x="45516" y="84924"/>
                </a:lnTo>
                <a:lnTo>
                  <a:pt x="16903" y="0"/>
                </a:lnTo>
                <a:lnTo>
                  <a:pt x="0" y="0"/>
                </a:lnTo>
                <a:lnTo>
                  <a:pt x="0" y="132930"/>
                </a:lnTo>
                <a:lnTo>
                  <a:pt x="15608" y="132930"/>
                </a:lnTo>
                <a:lnTo>
                  <a:pt x="15608" y="45389"/>
                </a:lnTo>
                <a:lnTo>
                  <a:pt x="46685" y="132930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646639" y="6825935"/>
            <a:ext cx="69164" cy="132930"/>
          </a:xfrm>
          <a:custGeom>
            <a:avLst/>
            <a:gdLst/>
            <a:ahLst/>
            <a:cxnLst/>
            <a:rect l="l" t="t" r="r" b="b"/>
            <a:pathLst>
              <a:path w="69164" h="132930">
                <a:moveTo>
                  <a:pt x="31817" y="56309"/>
                </a:moveTo>
                <a:lnTo>
                  <a:pt x="34188" y="44259"/>
                </a:lnTo>
                <a:lnTo>
                  <a:pt x="42481" y="84289"/>
                </a:lnTo>
                <a:lnTo>
                  <a:pt x="26390" y="84289"/>
                </a:lnTo>
                <a:lnTo>
                  <a:pt x="23444" y="100063"/>
                </a:lnTo>
                <a:lnTo>
                  <a:pt x="45402" y="100063"/>
                </a:lnTo>
                <a:lnTo>
                  <a:pt x="53073" y="132930"/>
                </a:lnTo>
                <a:lnTo>
                  <a:pt x="69164" y="132930"/>
                </a:lnTo>
                <a:lnTo>
                  <a:pt x="41325" y="0"/>
                </a:lnTo>
                <a:lnTo>
                  <a:pt x="31817" y="56309"/>
                </a:lnTo>
                <a:close/>
              </a:path>
              <a:path w="69164" h="132930">
                <a:moveTo>
                  <a:pt x="23444" y="100063"/>
                </a:moveTo>
                <a:lnTo>
                  <a:pt x="26390" y="84289"/>
                </a:lnTo>
                <a:lnTo>
                  <a:pt x="26954" y="81424"/>
                </a:lnTo>
                <a:lnTo>
                  <a:pt x="29460" y="68519"/>
                </a:lnTo>
                <a:lnTo>
                  <a:pt x="31817" y="56309"/>
                </a:lnTo>
                <a:lnTo>
                  <a:pt x="41325" y="0"/>
                </a:lnTo>
                <a:lnTo>
                  <a:pt x="26860" y="0"/>
                </a:lnTo>
                <a:lnTo>
                  <a:pt x="0" y="132930"/>
                </a:lnTo>
                <a:lnTo>
                  <a:pt x="16103" y="132930"/>
                </a:lnTo>
                <a:lnTo>
                  <a:pt x="23444" y="100063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723282" y="6825936"/>
            <a:ext cx="61150" cy="132930"/>
          </a:xfrm>
          <a:custGeom>
            <a:avLst/>
            <a:gdLst/>
            <a:ahLst/>
            <a:cxnLst/>
            <a:rect l="l" t="t" r="r" b="b"/>
            <a:pathLst>
              <a:path w="61150" h="132930">
                <a:moveTo>
                  <a:pt x="46697" y="132930"/>
                </a:moveTo>
                <a:lnTo>
                  <a:pt x="61150" y="132930"/>
                </a:lnTo>
                <a:lnTo>
                  <a:pt x="61150" y="0"/>
                </a:lnTo>
                <a:lnTo>
                  <a:pt x="45554" y="0"/>
                </a:lnTo>
                <a:lnTo>
                  <a:pt x="45554" y="84924"/>
                </a:lnTo>
                <a:lnTo>
                  <a:pt x="16916" y="0"/>
                </a:lnTo>
                <a:lnTo>
                  <a:pt x="0" y="0"/>
                </a:lnTo>
                <a:lnTo>
                  <a:pt x="0" y="132930"/>
                </a:lnTo>
                <a:lnTo>
                  <a:pt x="15620" y="132930"/>
                </a:lnTo>
                <a:lnTo>
                  <a:pt x="15620" y="45389"/>
                </a:lnTo>
                <a:lnTo>
                  <a:pt x="46697" y="132930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97133" y="6825943"/>
            <a:ext cx="63144" cy="134061"/>
          </a:xfrm>
          <a:custGeom>
            <a:avLst/>
            <a:gdLst/>
            <a:ahLst/>
            <a:cxnLst/>
            <a:rect l="l" t="t" r="r" b="b"/>
            <a:pathLst>
              <a:path w="63144" h="134061">
                <a:moveTo>
                  <a:pt x="536" y="112014"/>
                </a:moveTo>
                <a:lnTo>
                  <a:pt x="6882" y="123443"/>
                </a:lnTo>
                <a:lnTo>
                  <a:pt x="18542" y="131201"/>
                </a:lnTo>
                <a:lnTo>
                  <a:pt x="33197" y="134061"/>
                </a:lnTo>
                <a:lnTo>
                  <a:pt x="35652" y="133966"/>
                </a:lnTo>
                <a:lnTo>
                  <a:pt x="49280" y="129748"/>
                </a:lnTo>
                <a:lnTo>
                  <a:pt x="59266" y="120340"/>
                </a:lnTo>
                <a:lnTo>
                  <a:pt x="63144" y="107213"/>
                </a:lnTo>
                <a:lnTo>
                  <a:pt x="63144" y="60198"/>
                </a:lnTo>
                <a:lnTo>
                  <a:pt x="30924" y="60198"/>
                </a:lnTo>
                <a:lnTo>
                  <a:pt x="30924" y="75641"/>
                </a:lnTo>
                <a:lnTo>
                  <a:pt x="47498" y="75641"/>
                </a:lnTo>
                <a:lnTo>
                  <a:pt x="47498" y="113880"/>
                </a:lnTo>
                <a:lnTo>
                  <a:pt x="40525" y="118770"/>
                </a:lnTo>
                <a:lnTo>
                  <a:pt x="24244" y="118770"/>
                </a:lnTo>
                <a:lnTo>
                  <a:pt x="15786" y="113880"/>
                </a:lnTo>
                <a:lnTo>
                  <a:pt x="15786" y="21323"/>
                </a:lnTo>
                <a:lnTo>
                  <a:pt x="23914" y="15595"/>
                </a:lnTo>
                <a:lnTo>
                  <a:pt x="40843" y="15595"/>
                </a:lnTo>
                <a:lnTo>
                  <a:pt x="47498" y="21323"/>
                </a:lnTo>
                <a:lnTo>
                  <a:pt x="47498" y="47155"/>
                </a:lnTo>
                <a:lnTo>
                  <a:pt x="63144" y="47155"/>
                </a:lnTo>
                <a:lnTo>
                  <a:pt x="63144" y="27990"/>
                </a:lnTo>
                <a:lnTo>
                  <a:pt x="62944" y="24764"/>
                </a:lnTo>
                <a:lnTo>
                  <a:pt x="57818" y="12145"/>
                </a:lnTo>
                <a:lnTo>
                  <a:pt x="47243" y="3321"/>
                </a:lnTo>
                <a:lnTo>
                  <a:pt x="33197" y="0"/>
                </a:lnTo>
                <a:lnTo>
                  <a:pt x="26803" y="546"/>
                </a:lnTo>
                <a:lnTo>
                  <a:pt x="13234" y="5787"/>
                </a:lnTo>
                <a:lnTo>
                  <a:pt x="3639" y="15414"/>
                </a:lnTo>
                <a:lnTo>
                  <a:pt x="0" y="27990"/>
                </a:lnTo>
                <a:lnTo>
                  <a:pt x="0" y="107213"/>
                </a:lnTo>
                <a:lnTo>
                  <a:pt x="536" y="112014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47834" y="6988628"/>
            <a:ext cx="59740" cy="133565"/>
          </a:xfrm>
          <a:custGeom>
            <a:avLst/>
            <a:gdLst/>
            <a:ahLst/>
            <a:cxnLst/>
            <a:rect l="l" t="t" r="r" b="b"/>
            <a:pathLst>
              <a:path w="59740" h="133565">
                <a:moveTo>
                  <a:pt x="15620" y="112102"/>
                </a:moveTo>
                <a:lnTo>
                  <a:pt x="15620" y="92405"/>
                </a:lnTo>
                <a:lnTo>
                  <a:pt x="0" y="92405"/>
                </a:lnTo>
                <a:lnTo>
                  <a:pt x="0" y="105270"/>
                </a:lnTo>
                <a:lnTo>
                  <a:pt x="222" y="108739"/>
                </a:lnTo>
                <a:lnTo>
                  <a:pt x="5319" y="121387"/>
                </a:lnTo>
                <a:lnTo>
                  <a:pt x="15819" y="130235"/>
                </a:lnTo>
                <a:lnTo>
                  <a:pt x="29946" y="133565"/>
                </a:lnTo>
                <a:lnTo>
                  <a:pt x="33447" y="133368"/>
                </a:lnTo>
                <a:lnTo>
                  <a:pt x="46776" y="128560"/>
                </a:lnTo>
                <a:lnTo>
                  <a:pt x="56180" y="118617"/>
                </a:lnTo>
                <a:lnTo>
                  <a:pt x="59740" y="105270"/>
                </a:lnTo>
                <a:lnTo>
                  <a:pt x="59655" y="84187"/>
                </a:lnTo>
                <a:lnTo>
                  <a:pt x="54676" y="71576"/>
                </a:lnTo>
                <a:lnTo>
                  <a:pt x="43973" y="63084"/>
                </a:lnTo>
                <a:lnTo>
                  <a:pt x="30264" y="59385"/>
                </a:lnTo>
                <a:lnTo>
                  <a:pt x="22440" y="58902"/>
                </a:lnTo>
                <a:lnTo>
                  <a:pt x="15798" y="54673"/>
                </a:lnTo>
                <a:lnTo>
                  <a:pt x="15798" y="21488"/>
                </a:lnTo>
                <a:lnTo>
                  <a:pt x="21970" y="15608"/>
                </a:lnTo>
                <a:lnTo>
                  <a:pt x="37604" y="15608"/>
                </a:lnTo>
                <a:lnTo>
                  <a:pt x="44094" y="21310"/>
                </a:lnTo>
                <a:lnTo>
                  <a:pt x="44094" y="41668"/>
                </a:lnTo>
                <a:lnTo>
                  <a:pt x="59740" y="41668"/>
                </a:lnTo>
                <a:lnTo>
                  <a:pt x="59740" y="28308"/>
                </a:lnTo>
                <a:lnTo>
                  <a:pt x="59533" y="24940"/>
                </a:lnTo>
                <a:lnTo>
                  <a:pt x="54510" y="12235"/>
                </a:lnTo>
                <a:lnTo>
                  <a:pt x="44070" y="3346"/>
                </a:lnTo>
                <a:lnTo>
                  <a:pt x="29946" y="0"/>
                </a:lnTo>
                <a:lnTo>
                  <a:pt x="26249" y="212"/>
                </a:lnTo>
                <a:lnTo>
                  <a:pt x="12848" y="5050"/>
                </a:lnTo>
                <a:lnTo>
                  <a:pt x="3507" y="14987"/>
                </a:lnTo>
                <a:lnTo>
                  <a:pt x="0" y="28308"/>
                </a:lnTo>
                <a:lnTo>
                  <a:pt x="90" y="49988"/>
                </a:lnTo>
                <a:lnTo>
                  <a:pt x="4946" y="62775"/>
                </a:lnTo>
                <a:lnTo>
                  <a:pt x="15554" y="71476"/>
                </a:lnTo>
                <a:lnTo>
                  <a:pt x="29616" y="74688"/>
                </a:lnTo>
                <a:lnTo>
                  <a:pt x="37249" y="74688"/>
                </a:lnTo>
                <a:lnTo>
                  <a:pt x="43942" y="79400"/>
                </a:lnTo>
                <a:lnTo>
                  <a:pt x="43942" y="112102"/>
                </a:lnTo>
                <a:lnTo>
                  <a:pt x="37769" y="117957"/>
                </a:lnTo>
                <a:lnTo>
                  <a:pt x="22136" y="117957"/>
                </a:lnTo>
                <a:lnTo>
                  <a:pt x="15620" y="112102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16505" y="6988630"/>
            <a:ext cx="57569" cy="132918"/>
          </a:xfrm>
          <a:custGeom>
            <a:avLst/>
            <a:gdLst/>
            <a:ahLst/>
            <a:cxnLst/>
            <a:rect l="l" t="t" r="r" b="b"/>
            <a:pathLst>
              <a:path w="57569" h="132918">
                <a:moveTo>
                  <a:pt x="21158" y="132918"/>
                </a:moveTo>
                <a:lnTo>
                  <a:pt x="36779" y="132918"/>
                </a:lnTo>
                <a:lnTo>
                  <a:pt x="36779" y="15608"/>
                </a:lnTo>
                <a:lnTo>
                  <a:pt x="57569" y="15608"/>
                </a:lnTo>
                <a:lnTo>
                  <a:pt x="57569" y="0"/>
                </a:lnTo>
                <a:lnTo>
                  <a:pt x="0" y="0"/>
                </a:lnTo>
                <a:lnTo>
                  <a:pt x="0" y="15608"/>
                </a:lnTo>
                <a:lnTo>
                  <a:pt x="21158" y="15608"/>
                </a:lnTo>
                <a:lnTo>
                  <a:pt x="21158" y="132918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85662" y="6988627"/>
            <a:ext cx="57912" cy="132918"/>
          </a:xfrm>
          <a:custGeom>
            <a:avLst/>
            <a:gdLst/>
            <a:ahLst/>
            <a:cxnLst/>
            <a:rect l="l" t="t" r="r" b="b"/>
            <a:pathLst>
              <a:path w="57912" h="132918">
                <a:moveTo>
                  <a:pt x="56743" y="61175"/>
                </a:moveTo>
                <a:lnTo>
                  <a:pt x="56645" y="25950"/>
                </a:lnTo>
                <a:lnTo>
                  <a:pt x="52046" y="12773"/>
                </a:lnTo>
                <a:lnTo>
                  <a:pt x="41955" y="3503"/>
                </a:lnTo>
                <a:lnTo>
                  <a:pt x="28282" y="0"/>
                </a:lnTo>
                <a:lnTo>
                  <a:pt x="0" y="0"/>
                </a:lnTo>
                <a:lnTo>
                  <a:pt x="15760" y="15608"/>
                </a:lnTo>
                <a:lnTo>
                  <a:pt x="35306" y="15608"/>
                </a:lnTo>
                <a:lnTo>
                  <a:pt x="40817" y="21323"/>
                </a:lnTo>
                <a:lnTo>
                  <a:pt x="40817" y="67843"/>
                </a:lnTo>
                <a:lnTo>
                  <a:pt x="35610" y="73710"/>
                </a:lnTo>
                <a:lnTo>
                  <a:pt x="36118" y="89319"/>
                </a:lnTo>
                <a:lnTo>
                  <a:pt x="42125" y="95338"/>
                </a:lnTo>
                <a:lnTo>
                  <a:pt x="42125" y="132918"/>
                </a:lnTo>
                <a:lnTo>
                  <a:pt x="57912" y="132918"/>
                </a:lnTo>
                <a:lnTo>
                  <a:pt x="57912" y="94551"/>
                </a:lnTo>
                <a:lnTo>
                  <a:pt x="54495" y="86550"/>
                </a:lnTo>
                <a:lnTo>
                  <a:pt x="48310" y="81013"/>
                </a:lnTo>
                <a:lnTo>
                  <a:pt x="53327" y="75819"/>
                </a:lnTo>
                <a:lnTo>
                  <a:pt x="56743" y="68503"/>
                </a:lnTo>
                <a:lnTo>
                  <a:pt x="56743" y="61175"/>
                </a:lnTo>
                <a:close/>
              </a:path>
              <a:path w="57912" h="132918">
                <a:moveTo>
                  <a:pt x="35610" y="73710"/>
                </a:moveTo>
                <a:lnTo>
                  <a:pt x="15760" y="73710"/>
                </a:lnTo>
                <a:lnTo>
                  <a:pt x="15760" y="15608"/>
                </a:lnTo>
                <a:lnTo>
                  <a:pt x="0" y="0"/>
                </a:lnTo>
                <a:lnTo>
                  <a:pt x="0" y="132918"/>
                </a:lnTo>
                <a:lnTo>
                  <a:pt x="15760" y="132918"/>
                </a:lnTo>
                <a:lnTo>
                  <a:pt x="15760" y="89319"/>
                </a:lnTo>
                <a:lnTo>
                  <a:pt x="36118" y="89319"/>
                </a:lnTo>
                <a:lnTo>
                  <a:pt x="35610" y="73710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57066" y="6988633"/>
            <a:ext cx="51092" cy="132918"/>
          </a:xfrm>
          <a:custGeom>
            <a:avLst/>
            <a:gdLst/>
            <a:ahLst/>
            <a:cxnLst/>
            <a:rect l="l" t="t" r="r" b="b"/>
            <a:pathLst>
              <a:path w="51092" h="132918">
                <a:moveTo>
                  <a:pt x="15633" y="117297"/>
                </a:moveTo>
                <a:lnTo>
                  <a:pt x="15633" y="63144"/>
                </a:lnTo>
                <a:lnTo>
                  <a:pt x="46697" y="63144"/>
                </a:lnTo>
                <a:lnTo>
                  <a:pt x="46697" y="47497"/>
                </a:lnTo>
                <a:lnTo>
                  <a:pt x="15633" y="47497"/>
                </a:lnTo>
                <a:lnTo>
                  <a:pt x="15633" y="15608"/>
                </a:lnTo>
                <a:lnTo>
                  <a:pt x="51092" y="15608"/>
                </a:lnTo>
                <a:lnTo>
                  <a:pt x="51092" y="0"/>
                </a:lnTo>
                <a:lnTo>
                  <a:pt x="0" y="0"/>
                </a:lnTo>
                <a:lnTo>
                  <a:pt x="0" y="132918"/>
                </a:lnTo>
                <a:lnTo>
                  <a:pt x="51092" y="132918"/>
                </a:lnTo>
                <a:lnTo>
                  <a:pt x="51092" y="117297"/>
                </a:lnTo>
                <a:lnTo>
                  <a:pt x="15633" y="117297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18718" y="6988633"/>
            <a:ext cx="51092" cy="132918"/>
          </a:xfrm>
          <a:custGeom>
            <a:avLst/>
            <a:gdLst/>
            <a:ahLst/>
            <a:cxnLst/>
            <a:rect l="l" t="t" r="r" b="b"/>
            <a:pathLst>
              <a:path w="51092" h="132918">
                <a:moveTo>
                  <a:pt x="15633" y="117297"/>
                </a:moveTo>
                <a:lnTo>
                  <a:pt x="15633" y="63144"/>
                </a:lnTo>
                <a:lnTo>
                  <a:pt x="46710" y="63144"/>
                </a:lnTo>
                <a:lnTo>
                  <a:pt x="46710" y="47497"/>
                </a:lnTo>
                <a:lnTo>
                  <a:pt x="15633" y="47497"/>
                </a:lnTo>
                <a:lnTo>
                  <a:pt x="15633" y="15608"/>
                </a:lnTo>
                <a:lnTo>
                  <a:pt x="51092" y="15608"/>
                </a:lnTo>
                <a:lnTo>
                  <a:pt x="51092" y="0"/>
                </a:lnTo>
                <a:lnTo>
                  <a:pt x="0" y="0"/>
                </a:lnTo>
                <a:lnTo>
                  <a:pt x="0" y="132918"/>
                </a:lnTo>
                <a:lnTo>
                  <a:pt x="51092" y="132918"/>
                </a:lnTo>
                <a:lnTo>
                  <a:pt x="51092" y="117297"/>
                </a:lnTo>
                <a:lnTo>
                  <a:pt x="15633" y="117297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777295" y="6988630"/>
            <a:ext cx="57581" cy="132918"/>
          </a:xfrm>
          <a:custGeom>
            <a:avLst/>
            <a:gdLst/>
            <a:ahLst/>
            <a:cxnLst/>
            <a:rect l="l" t="t" r="r" b="b"/>
            <a:pathLst>
              <a:path w="57581" h="132918">
                <a:moveTo>
                  <a:pt x="21158" y="132918"/>
                </a:moveTo>
                <a:lnTo>
                  <a:pt x="36779" y="132918"/>
                </a:lnTo>
                <a:lnTo>
                  <a:pt x="36779" y="15608"/>
                </a:lnTo>
                <a:lnTo>
                  <a:pt x="57581" y="15608"/>
                </a:lnTo>
                <a:lnTo>
                  <a:pt x="57581" y="0"/>
                </a:lnTo>
                <a:lnTo>
                  <a:pt x="0" y="0"/>
                </a:lnTo>
                <a:lnTo>
                  <a:pt x="0" y="15608"/>
                </a:lnTo>
                <a:lnTo>
                  <a:pt x="21158" y="15608"/>
                </a:lnTo>
                <a:lnTo>
                  <a:pt x="21158" y="132918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448829" y="7151321"/>
            <a:ext cx="51079" cy="132905"/>
          </a:xfrm>
          <a:custGeom>
            <a:avLst/>
            <a:gdLst/>
            <a:ahLst/>
            <a:cxnLst/>
            <a:rect l="l" t="t" r="r" b="b"/>
            <a:pathLst>
              <a:path w="51079" h="132905">
                <a:moveTo>
                  <a:pt x="15620" y="15633"/>
                </a:moveTo>
                <a:lnTo>
                  <a:pt x="51079" y="15633"/>
                </a:lnTo>
                <a:lnTo>
                  <a:pt x="51079" y="0"/>
                </a:lnTo>
                <a:lnTo>
                  <a:pt x="0" y="0"/>
                </a:lnTo>
                <a:lnTo>
                  <a:pt x="0" y="132905"/>
                </a:lnTo>
                <a:lnTo>
                  <a:pt x="15620" y="132905"/>
                </a:lnTo>
                <a:lnTo>
                  <a:pt x="15620" y="76136"/>
                </a:lnTo>
                <a:lnTo>
                  <a:pt x="46697" y="76136"/>
                </a:lnTo>
                <a:lnTo>
                  <a:pt x="46697" y="60528"/>
                </a:lnTo>
                <a:lnTo>
                  <a:pt x="15620" y="60528"/>
                </a:lnTo>
                <a:lnTo>
                  <a:pt x="15620" y="15633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504164" y="7151310"/>
            <a:ext cx="65379" cy="133921"/>
          </a:xfrm>
          <a:custGeom>
            <a:avLst/>
            <a:gdLst/>
            <a:ahLst/>
            <a:cxnLst/>
            <a:rect l="l" t="t" r="r" b="b"/>
            <a:pathLst>
              <a:path w="65379" h="133921">
                <a:moveTo>
                  <a:pt x="15582" y="113741"/>
                </a:moveTo>
                <a:lnTo>
                  <a:pt x="15582" y="20193"/>
                </a:lnTo>
                <a:lnTo>
                  <a:pt x="27641" y="336"/>
                </a:lnTo>
                <a:lnTo>
                  <a:pt x="13803" y="5039"/>
                </a:lnTo>
                <a:lnTo>
                  <a:pt x="3830" y="14300"/>
                </a:lnTo>
                <a:lnTo>
                  <a:pt x="0" y="26860"/>
                </a:lnTo>
                <a:lnTo>
                  <a:pt x="0" y="107048"/>
                </a:lnTo>
                <a:lnTo>
                  <a:pt x="452" y="111520"/>
                </a:lnTo>
                <a:lnTo>
                  <a:pt x="6578" y="123127"/>
                </a:lnTo>
                <a:lnTo>
                  <a:pt x="18087" y="131013"/>
                </a:lnTo>
                <a:lnTo>
                  <a:pt x="32702" y="133921"/>
                </a:lnTo>
                <a:lnTo>
                  <a:pt x="37818" y="133586"/>
                </a:lnTo>
                <a:lnTo>
                  <a:pt x="41783" y="118630"/>
                </a:lnTo>
                <a:lnTo>
                  <a:pt x="23710" y="118630"/>
                </a:lnTo>
                <a:lnTo>
                  <a:pt x="15582" y="113741"/>
                </a:lnTo>
                <a:close/>
              </a:path>
              <a:path w="65379" h="133921">
                <a:moveTo>
                  <a:pt x="49771" y="20193"/>
                </a:moveTo>
                <a:lnTo>
                  <a:pt x="49771" y="113741"/>
                </a:lnTo>
                <a:lnTo>
                  <a:pt x="41783" y="118630"/>
                </a:lnTo>
                <a:lnTo>
                  <a:pt x="37818" y="133586"/>
                </a:lnTo>
                <a:lnTo>
                  <a:pt x="51706" y="128885"/>
                </a:lnTo>
                <a:lnTo>
                  <a:pt x="61605" y="119619"/>
                </a:lnTo>
                <a:lnTo>
                  <a:pt x="65379" y="107048"/>
                </a:lnTo>
                <a:lnTo>
                  <a:pt x="65379" y="26860"/>
                </a:lnTo>
                <a:lnTo>
                  <a:pt x="64940" y="22417"/>
                </a:lnTo>
                <a:lnTo>
                  <a:pt x="58902" y="10804"/>
                </a:lnTo>
                <a:lnTo>
                  <a:pt x="47444" y="2911"/>
                </a:lnTo>
                <a:lnTo>
                  <a:pt x="32702" y="0"/>
                </a:lnTo>
                <a:lnTo>
                  <a:pt x="27641" y="336"/>
                </a:lnTo>
                <a:lnTo>
                  <a:pt x="15582" y="20193"/>
                </a:lnTo>
                <a:lnTo>
                  <a:pt x="23710" y="15316"/>
                </a:lnTo>
                <a:lnTo>
                  <a:pt x="41783" y="15316"/>
                </a:lnTo>
                <a:lnTo>
                  <a:pt x="49771" y="20193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580612" y="7151310"/>
            <a:ext cx="65405" cy="133921"/>
          </a:xfrm>
          <a:custGeom>
            <a:avLst/>
            <a:gdLst/>
            <a:ahLst/>
            <a:cxnLst/>
            <a:rect l="l" t="t" r="r" b="b"/>
            <a:pathLst>
              <a:path w="65405" h="133921">
                <a:moveTo>
                  <a:pt x="15608" y="113741"/>
                </a:moveTo>
                <a:lnTo>
                  <a:pt x="15608" y="20193"/>
                </a:lnTo>
                <a:lnTo>
                  <a:pt x="27647" y="336"/>
                </a:lnTo>
                <a:lnTo>
                  <a:pt x="13814" y="5039"/>
                </a:lnTo>
                <a:lnTo>
                  <a:pt x="3835" y="14300"/>
                </a:lnTo>
                <a:lnTo>
                  <a:pt x="0" y="26860"/>
                </a:lnTo>
                <a:lnTo>
                  <a:pt x="0" y="107048"/>
                </a:lnTo>
                <a:lnTo>
                  <a:pt x="453" y="111520"/>
                </a:lnTo>
                <a:lnTo>
                  <a:pt x="6585" y="123127"/>
                </a:lnTo>
                <a:lnTo>
                  <a:pt x="18098" y="131013"/>
                </a:lnTo>
                <a:lnTo>
                  <a:pt x="32702" y="133921"/>
                </a:lnTo>
                <a:lnTo>
                  <a:pt x="37839" y="133583"/>
                </a:lnTo>
                <a:lnTo>
                  <a:pt x="41808" y="118630"/>
                </a:lnTo>
                <a:lnTo>
                  <a:pt x="23749" y="118630"/>
                </a:lnTo>
                <a:lnTo>
                  <a:pt x="15608" y="113741"/>
                </a:lnTo>
                <a:close/>
              </a:path>
              <a:path w="65405" h="133921">
                <a:moveTo>
                  <a:pt x="49758" y="20193"/>
                </a:moveTo>
                <a:lnTo>
                  <a:pt x="49758" y="113741"/>
                </a:lnTo>
                <a:lnTo>
                  <a:pt x="41808" y="118630"/>
                </a:lnTo>
                <a:lnTo>
                  <a:pt x="37839" y="133583"/>
                </a:lnTo>
                <a:lnTo>
                  <a:pt x="51726" y="128878"/>
                </a:lnTo>
                <a:lnTo>
                  <a:pt x="61628" y="119614"/>
                </a:lnTo>
                <a:lnTo>
                  <a:pt x="65405" y="107048"/>
                </a:lnTo>
                <a:lnTo>
                  <a:pt x="65405" y="26860"/>
                </a:lnTo>
                <a:lnTo>
                  <a:pt x="64961" y="22399"/>
                </a:lnTo>
                <a:lnTo>
                  <a:pt x="58910" y="10795"/>
                </a:lnTo>
                <a:lnTo>
                  <a:pt x="47443" y="2908"/>
                </a:lnTo>
                <a:lnTo>
                  <a:pt x="32702" y="0"/>
                </a:lnTo>
                <a:lnTo>
                  <a:pt x="27647" y="336"/>
                </a:lnTo>
                <a:lnTo>
                  <a:pt x="15608" y="20193"/>
                </a:lnTo>
                <a:lnTo>
                  <a:pt x="23749" y="15316"/>
                </a:lnTo>
                <a:lnTo>
                  <a:pt x="41808" y="15316"/>
                </a:lnTo>
                <a:lnTo>
                  <a:pt x="49758" y="20193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57222" y="7151315"/>
            <a:ext cx="56642" cy="132918"/>
          </a:xfrm>
          <a:custGeom>
            <a:avLst/>
            <a:gdLst/>
            <a:ahLst/>
            <a:cxnLst/>
            <a:rect l="l" t="t" r="r" b="b"/>
            <a:pathLst>
              <a:path w="56642" h="132918">
                <a:moveTo>
                  <a:pt x="15633" y="117640"/>
                </a:moveTo>
                <a:lnTo>
                  <a:pt x="15633" y="15303"/>
                </a:lnTo>
                <a:lnTo>
                  <a:pt x="34823" y="15303"/>
                </a:lnTo>
                <a:lnTo>
                  <a:pt x="40855" y="20192"/>
                </a:lnTo>
                <a:lnTo>
                  <a:pt x="40855" y="112750"/>
                </a:lnTo>
                <a:lnTo>
                  <a:pt x="34823" y="117640"/>
                </a:lnTo>
                <a:lnTo>
                  <a:pt x="29361" y="132899"/>
                </a:lnTo>
                <a:lnTo>
                  <a:pt x="42831" y="129077"/>
                </a:lnTo>
                <a:lnTo>
                  <a:pt x="52768" y="119639"/>
                </a:lnTo>
                <a:lnTo>
                  <a:pt x="56641" y="106083"/>
                </a:lnTo>
                <a:lnTo>
                  <a:pt x="56619" y="25757"/>
                </a:lnTo>
                <a:lnTo>
                  <a:pt x="52220" y="12463"/>
                </a:lnTo>
                <a:lnTo>
                  <a:pt x="41945" y="3369"/>
                </a:lnTo>
                <a:lnTo>
                  <a:pt x="28320" y="0"/>
                </a:lnTo>
                <a:lnTo>
                  <a:pt x="0" y="0"/>
                </a:lnTo>
                <a:lnTo>
                  <a:pt x="0" y="132918"/>
                </a:lnTo>
                <a:lnTo>
                  <a:pt x="28320" y="132918"/>
                </a:lnTo>
                <a:lnTo>
                  <a:pt x="28320" y="117640"/>
                </a:lnTo>
                <a:lnTo>
                  <a:pt x="15633" y="117640"/>
                </a:lnTo>
                <a:close/>
              </a:path>
              <a:path w="56642" h="132918">
                <a:moveTo>
                  <a:pt x="28320" y="117640"/>
                </a:moveTo>
                <a:lnTo>
                  <a:pt x="28320" y="132918"/>
                </a:lnTo>
                <a:lnTo>
                  <a:pt x="29361" y="132899"/>
                </a:lnTo>
                <a:lnTo>
                  <a:pt x="34823" y="117640"/>
                </a:lnTo>
                <a:lnTo>
                  <a:pt x="28320" y="117640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448829" y="7314029"/>
            <a:ext cx="51079" cy="132892"/>
          </a:xfrm>
          <a:custGeom>
            <a:avLst/>
            <a:gdLst/>
            <a:ahLst/>
            <a:cxnLst/>
            <a:rect l="l" t="t" r="r" b="b"/>
            <a:pathLst>
              <a:path w="51079" h="132892">
                <a:moveTo>
                  <a:pt x="15620" y="15621"/>
                </a:moveTo>
                <a:lnTo>
                  <a:pt x="51079" y="15621"/>
                </a:lnTo>
                <a:lnTo>
                  <a:pt x="51079" y="0"/>
                </a:lnTo>
                <a:lnTo>
                  <a:pt x="0" y="0"/>
                </a:lnTo>
                <a:lnTo>
                  <a:pt x="0" y="132892"/>
                </a:lnTo>
                <a:lnTo>
                  <a:pt x="15620" y="132892"/>
                </a:lnTo>
                <a:lnTo>
                  <a:pt x="15620" y="76136"/>
                </a:lnTo>
                <a:lnTo>
                  <a:pt x="46697" y="76136"/>
                </a:lnTo>
                <a:lnTo>
                  <a:pt x="46697" y="60528"/>
                </a:lnTo>
                <a:lnTo>
                  <a:pt x="15620" y="60528"/>
                </a:lnTo>
                <a:lnTo>
                  <a:pt x="15620" y="15621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505919" y="7314032"/>
            <a:ext cx="51079" cy="132892"/>
          </a:xfrm>
          <a:custGeom>
            <a:avLst/>
            <a:gdLst/>
            <a:ahLst/>
            <a:cxnLst/>
            <a:rect l="l" t="t" r="r" b="b"/>
            <a:pathLst>
              <a:path w="51079" h="132892">
                <a:moveTo>
                  <a:pt x="15620" y="117271"/>
                </a:moveTo>
                <a:lnTo>
                  <a:pt x="15620" y="63119"/>
                </a:lnTo>
                <a:lnTo>
                  <a:pt x="46710" y="63119"/>
                </a:lnTo>
                <a:lnTo>
                  <a:pt x="46710" y="47510"/>
                </a:lnTo>
                <a:lnTo>
                  <a:pt x="15620" y="47510"/>
                </a:lnTo>
                <a:lnTo>
                  <a:pt x="15620" y="15608"/>
                </a:lnTo>
                <a:lnTo>
                  <a:pt x="51079" y="15608"/>
                </a:lnTo>
                <a:lnTo>
                  <a:pt x="51079" y="0"/>
                </a:lnTo>
                <a:lnTo>
                  <a:pt x="0" y="0"/>
                </a:lnTo>
                <a:lnTo>
                  <a:pt x="0" y="132892"/>
                </a:lnTo>
                <a:lnTo>
                  <a:pt x="51079" y="132892"/>
                </a:lnTo>
                <a:lnTo>
                  <a:pt x="51079" y="117271"/>
                </a:lnTo>
                <a:lnTo>
                  <a:pt x="15620" y="117271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565124" y="7314015"/>
            <a:ext cx="59715" cy="133591"/>
          </a:xfrm>
          <a:custGeom>
            <a:avLst/>
            <a:gdLst/>
            <a:ahLst/>
            <a:cxnLst/>
            <a:rect l="l" t="t" r="r" b="b"/>
            <a:pathLst>
              <a:path w="59715" h="133591">
                <a:moveTo>
                  <a:pt x="15633" y="112141"/>
                </a:moveTo>
                <a:lnTo>
                  <a:pt x="15633" y="92430"/>
                </a:lnTo>
                <a:lnTo>
                  <a:pt x="0" y="92430"/>
                </a:lnTo>
                <a:lnTo>
                  <a:pt x="0" y="105283"/>
                </a:lnTo>
                <a:lnTo>
                  <a:pt x="224" y="108763"/>
                </a:lnTo>
                <a:lnTo>
                  <a:pt x="5333" y="121414"/>
                </a:lnTo>
                <a:lnTo>
                  <a:pt x="15838" y="130261"/>
                </a:lnTo>
                <a:lnTo>
                  <a:pt x="29946" y="133591"/>
                </a:lnTo>
                <a:lnTo>
                  <a:pt x="33441" y="133394"/>
                </a:lnTo>
                <a:lnTo>
                  <a:pt x="46774" y="128588"/>
                </a:lnTo>
                <a:lnTo>
                  <a:pt x="56164" y="118641"/>
                </a:lnTo>
                <a:lnTo>
                  <a:pt x="59715" y="105283"/>
                </a:lnTo>
                <a:lnTo>
                  <a:pt x="59636" y="84246"/>
                </a:lnTo>
                <a:lnTo>
                  <a:pt x="54694" y="71621"/>
                </a:lnTo>
                <a:lnTo>
                  <a:pt x="44007" y="63113"/>
                </a:lnTo>
                <a:lnTo>
                  <a:pt x="30302" y="59397"/>
                </a:lnTo>
                <a:lnTo>
                  <a:pt x="22491" y="58902"/>
                </a:lnTo>
                <a:lnTo>
                  <a:pt x="15798" y="54673"/>
                </a:lnTo>
                <a:lnTo>
                  <a:pt x="15798" y="21475"/>
                </a:lnTo>
                <a:lnTo>
                  <a:pt x="21970" y="15633"/>
                </a:lnTo>
                <a:lnTo>
                  <a:pt x="37617" y="15633"/>
                </a:lnTo>
                <a:lnTo>
                  <a:pt x="44107" y="21323"/>
                </a:lnTo>
                <a:lnTo>
                  <a:pt x="44107" y="41694"/>
                </a:lnTo>
                <a:lnTo>
                  <a:pt x="59715" y="41694"/>
                </a:lnTo>
                <a:lnTo>
                  <a:pt x="59715" y="28308"/>
                </a:lnTo>
                <a:lnTo>
                  <a:pt x="59511" y="24959"/>
                </a:lnTo>
                <a:lnTo>
                  <a:pt x="54501" y="12245"/>
                </a:lnTo>
                <a:lnTo>
                  <a:pt x="44070" y="3349"/>
                </a:lnTo>
                <a:lnTo>
                  <a:pt x="29946" y="0"/>
                </a:lnTo>
                <a:lnTo>
                  <a:pt x="26257" y="212"/>
                </a:lnTo>
                <a:lnTo>
                  <a:pt x="12865" y="5050"/>
                </a:lnTo>
                <a:lnTo>
                  <a:pt x="3515" y="14987"/>
                </a:lnTo>
                <a:lnTo>
                  <a:pt x="0" y="28308"/>
                </a:lnTo>
                <a:lnTo>
                  <a:pt x="88" y="49991"/>
                </a:lnTo>
                <a:lnTo>
                  <a:pt x="4941" y="62755"/>
                </a:lnTo>
                <a:lnTo>
                  <a:pt x="15557" y="71450"/>
                </a:lnTo>
                <a:lnTo>
                  <a:pt x="29641" y="74663"/>
                </a:lnTo>
                <a:lnTo>
                  <a:pt x="37274" y="74663"/>
                </a:lnTo>
                <a:lnTo>
                  <a:pt x="43967" y="79387"/>
                </a:lnTo>
                <a:lnTo>
                  <a:pt x="43967" y="112141"/>
                </a:lnTo>
                <a:lnTo>
                  <a:pt x="37769" y="117957"/>
                </a:lnTo>
                <a:lnTo>
                  <a:pt x="22148" y="117957"/>
                </a:lnTo>
                <a:lnTo>
                  <a:pt x="15633" y="112141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633794" y="7314031"/>
            <a:ext cx="57594" cy="132892"/>
          </a:xfrm>
          <a:custGeom>
            <a:avLst/>
            <a:gdLst/>
            <a:ahLst/>
            <a:cxnLst/>
            <a:rect l="l" t="t" r="r" b="b"/>
            <a:pathLst>
              <a:path w="57594" h="132892">
                <a:moveTo>
                  <a:pt x="21158" y="132892"/>
                </a:moveTo>
                <a:lnTo>
                  <a:pt x="36766" y="132892"/>
                </a:lnTo>
                <a:lnTo>
                  <a:pt x="36766" y="15621"/>
                </a:lnTo>
                <a:lnTo>
                  <a:pt x="57594" y="15621"/>
                </a:lnTo>
                <a:lnTo>
                  <a:pt x="57594" y="0"/>
                </a:lnTo>
                <a:lnTo>
                  <a:pt x="0" y="0"/>
                </a:lnTo>
                <a:lnTo>
                  <a:pt x="0" y="15621"/>
                </a:lnTo>
                <a:lnTo>
                  <a:pt x="21158" y="15621"/>
                </a:lnTo>
                <a:lnTo>
                  <a:pt x="21158" y="132892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709449" y="7314031"/>
            <a:ext cx="0" cy="132892"/>
          </a:xfrm>
          <a:custGeom>
            <a:avLst/>
            <a:gdLst/>
            <a:ahLst/>
            <a:cxnLst/>
            <a:rect l="l" t="t" r="r" b="b"/>
            <a:pathLst>
              <a:path h="132892">
                <a:moveTo>
                  <a:pt x="0" y="0"/>
                </a:moveTo>
                <a:lnTo>
                  <a:pt x="0" y="132892"/>
                </a:lnTo>
              </a:path>
            </a:pathLst>
          </a:custGeom>
          <a:ln w="16878">
            <a:solidFill>
              <a:srgbClr val="221F2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726028" y="7314032"/>
            <a:ext cx="68834" cy="132892"/>
          </a:xfrm>
          <a:custGeom>
            <a:avLst/>
            <a:gdLst/>
            <a:ahLst/>
            <a:cxnLst/>
            <a:rect l="l" t="t" r="r" b="b"/>
            <a:pathLst>
              <a:path w="68833" h="132892">
                <a:moveTo>
                  <a:pt x="68834" y="0"/>
                </a:moveTo>
                <a:lnTo>
                  <a:pt x="52908" y="0"/>
                </a:lnTo>
                <a:lnTo>
                  <a:pt x="34671" y="98577"/>
                </a:lnTo>
                <a:lnTo>
                  <a:pt x="15963" y="0"/>
                </a:lnTo>
                <a:lnTo>
                  <a:pt x="0" y="0"/>
                </a:lnTo>
                <a:lnTo>
                  <a:pt x="24434" y="132892"/>
                </a:lnTo>
                <a:lnTo>
                  <a:pt x="44932" y="132892"/>
                </a:lnTo>
                <a:lnTo>
                  <a:pt x="68834" y="0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799101" y="7314035"/>
            <a:ext cx="41313" cy="132905"/>
          </a:xfrm>
          <a:custGeom>
            <a:avLst/>
            <a:gdLst/>
            <a:ahLst/>
            <a:cxnLst/>
            <a:rect l="l" t="t" r="r" b="b"/>
            <a:pathLst>
              <a:path w="41313" h="132905">
                <a:moveTo>
                  <a:pt x="24726" y="97294"/>
                </a:moveTo>
                <a:lnTo>
                  <a:pt x="25336" y="93914"/>
                </a:lnTo>
                <a:lnTo>
                  <a:pt x="27698" y="80656"/>
                </a:lnTo>
                <a:lnTo>
                  <a:pt x="29893" y="68182"/>
                </a:lnTo>
                <a:lnTo>
                  <a:pt x="32009" y="56154"/>
                </a:lnTo>
                <a:lnTo>
                  <a:pt x="41313" y="0"/>
                </a:lnTo>
                <a:lnTo>
                  <a:pt x="26847" y="0"/>
                </a:lnTo>
                <a:lnTo>
                  <a:pt x="24726" y="97294"/>
                </a:lnTo>
                <a:close/>
              </a:path>
              <a:path w="41313" h="132905">
                <a:moveTo>
                  <a:pt x="32009" y="56154"/>
                </a:moveTo>
                <a:lnTo>
                  <a:pt x="34137" y="44234"/>
                </a:lnTo>
                <a:lnTo>
                  <a:pt x="44081" y="97294"/>
                </a:lnTo>
                <a:lnTo>
                  <a:pt x="24726" y="97294"/>
                </a:lnTo>
                <a:lnTo>
                  <a:pt x="26847" y="0"/>
                </a:lnTo>
                <a:lnTo>
                  <a:pt x="0" y="132905"/>
                </a:lnTo>
                <a:lnTo>
                  <a:pt x="19189" y="132905"/>
                </a:lnTo>
                <a:lnTo>
                  <a:pt x="23241" y="113055"/>
                </a:lnTo>
                <a:lnTo>
                  <a:pt x="45529" y="113055"/>
                </a:lnTo>
                <a:lnTo>
                  <a:pt x="49949" y="132905"/>
                </a:lnTo>
                <a:lnTo>
                  <a:pt x="69151" y="132905"/>
                </a:lnTo>
                <a:lnTo>
                  <a:pt x="41313" y="0"/>
                </a:lnTo>
                <a:lnTo>
                  <a:pt x="32009" y="56154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876228" y="7314031"/>
            <a:ext cx="43421" cy="132892"/>
          </a:xfrm>
          <a:custGeom>
            <a:avLst/>
            <a:gdLst/>
            <a:ahLst/>
            <a:cxnLst/>
            <a:rect l="l" t="t" r="r" b="b"/>
            <a:pathLst>
              <a:path w="43421" h="132892">
                <a:moveTo>
                  <a:pt x="15595" y="117284"/>
                </a:moveTo>
                <a:lnTo>
                  <a:pt x="15595" y="0"/>
                </a:lnTo>
                <a:lnTo>
                  <a:pt x="0" y="0"/>
                </a:lnTo>
                <a:lnTo>
                  <a:pt x="0" y="132892"/>
                </a:lnTo>
                <a:lnTo>
                  <a:pt x="43421" y="132892"/>
                </a:lnTo>
                <a:lnTo>
                  <a:pt x="43421" y="117284"/>
                </a:lnTo>
                <a:lnTo>
                  <a:pt x="15595" y="117284"/>
                </a:lnTo>
                <a:close/>
              </a:path>
            </a:pathLst>
          </a:custGeom>
          <a:solidFill>
            <a:srgbClr val="221F2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826964" y="6828195"/>
            <a:ext cx="478064" cy="422111"/>
          </a:xfrm>
          <a:custGeom>
            <a:avLst/>
            <a:gdLst/>
            <a:ahLst/>
            <a:cxnLst/>
            <a:rect l="l" t="t" r="r" b="b"/>
            <a:pathLst>
              <a:path w="478064" h="422111">
                <a:moveTo>
                  <a:pt x="436472" y="0"/>
                </a:moveTo>
                <a:lnTo>
                  <a:pt x="110450" y="0"/>
                </a:lnTo>
                <a:lnTo>
                  <a:pt x="96307" y="2456"/>
                </a:lnTo>
                <a:lnTo>
                  <a:pt x="84253" y="9255"/>
                </a:lnTo>
                <a:lnTo>
                  <a:pt x="75143" y="19538"/>
                </a:lnTo>
                <a:lnTo>
                  <a:pt x="69831" y="32447"/>
                </a:lnTo>
                <a:lnTo>
                  <a:pt x="68820" y="41617"/>
                </a:lnTo>
                <a:lnTo>
                  <a:pt x="68820" y="308000"/>
                </a:lnTo>
                <a:lnTo>
                  <a:pt x="3504" y="409257"/>
                </a:lnTo>
                <a:lnTo>
                  <a:pt x="1160" y="413625"/>
                </a:lnTo>
                <a:lnTo>
                  <a:pt x="0" y="420273"/>
                </a:lnTo>
                <a:lnTo>
                  <a:pt x="7094" y="422111"/>
                </a:lnTo>
                <a:lnTo>
                  <a:pt x="12000" y="420623"/>
                </a:lnTo>
                <a:lnTo>
                  <a:pt x="110107" y="368985"/>
                </a:lnTo>
                <a:lnTo>
                  <a:pt x="436472" y="368985"/>
                </a:lnTo>
                <a:lnTo>
                  <a:pt x="450598" y="366530"/>
                </a:lnTo>
                <a:lnTo>
                  <a:pt x="462646" y="359732"/>
                </a:lnTo>
                <a:lnTo>
                  <a:pt x="471753" y="349446"/>
                </a:lnTo>
                <a:lnTo>
                  <a:pt x="477060" y="336524"/>
                </a:lnTo>
                <a:lnTo>
                  <a:pt x="478064" y="327380"/>
                </a:lnTo>
                <a:lnTo>
                  <a:pt x="478064" y="41617"/>
                </a:lnTo>
                <a:lnTo>
                  <a:pt x="475606" y="27480"/>
                </a:lnTo>
                <a:lnTo>
                  <a:pt x="468803" y="15426"/>
                </a:lnTo>
                <a:lnTo>
                  <a:pt x="458517" y="6315"/>
                </a:lnTo>
                <a:lnTo>
                  <a:pt x="445608" y="1006"/>
                </a:lnTo>
                <a:lnTo>
                  <a:pt x="436472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895790" y="6828205"/>
            <a:ext cx="409244" cy="130225"/>
          </a:xfrm>
          <a:custGeom>
            <a:avLst/>
            <a:gdLst/>
            <a:ahLst/>
            <a:cxnLst/>
            <a:rect l="l" t="t" r="r" b="b"/>
            <a:pathLst>
              <a:path w="409244" h="130225">
                <a:moveTo>
                  <a:pt x="376784" y="1005"/>
                </a:moveTo>
                <a:lnTo>
                  <a:pt x="367652" y="0"/>
                </a:lnTo>
                <a:lnTo>
                  <a:pt x="41605" y="0"/>
                </a:lnTo>
                <a:lnTo>
                  <a:pt x="27466" y="2456"/>
                </a:lnTo>
                <a:lnTo>
                  <a:pt x="15416" y="9256"/>
                </a:lnTo>
                <a:lnTo>
                  <a:pt x="6312" y="19543"/>
                </a:lnTo>
                <a:lnTo>
                  <a:pt x="1006" y="32460"/>
                </a:lnTo>
                <a:lnTo>
                  <a:pt x="0" y="41617"/>
                </a:lnTo>
                <a:lnTo>
                  <a:pt x="0" y="130225"/>
                </a:lnTo>
                <a:lnTo>
                  <a:pt x="409244" y="130225"/>
                </a:lnTo>
                <a:lnTo>
                  <a:pt x="409244" y="41617"/>
                </a:lnTo>
                <a:lnTo>
                  <a:pt x="406784" y="27475"/>
                </a:lnTo>
                <a:lnTo>
                  <a:pt x="399979" y="15421"/>
                </a:lnTo>
                <a:lnTo>
                  <a:pt x="389691" y="6312"/>
                </a:lnTo>
                <a:lnTo>
                  <a:pt x="376784" y="1005"/>
                </a:lnTo>
                <a:close/>
              </a:path>
            </a:pathLst>
          </a:custGeom>
          <a:solidFill>
            <a:srgbClr val="2D2B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051474" y="6979951"/>
            <a:ext cx="32194" cy="179946"/>
          </a:xfrm>
          <a:custGeom>
            <a:avLst/>
            <a:gdLst/>
            <a:ahLst/>
            <a:cxnLst/>
            <a:rect l="l" t="t" r="r" b="b"/>
            <a:pathLst>
              <a:path w="32194" h="179946">
                <a:moveTo>
                  <a:pt x="0" y="31000"/>
                </a:moveTo>
                <a:lnTo>
                  <a:pt x="476" y="38522"/>
                </a:lnTo>
                <a:lnTo>
                  <a:pt x="4279" y="52047"/>
                </a:lnTo>
                <a:lnTo>
                  <a:pt x="10960" y="60375"/>
                </a:lnTo>
                <a:lnTo>
                  <a:pt x="12560" y="63119"/>
                </a:lnTo>
                <a:lnTo>
                  <a:pt x="13550" y="65862"/>
                </a:lnTo>
                <a:lnTo>
                  <a:pt x="13377" y="72695"/>
                </a:lnTo>
                <a:lnTo>
                  <a:pt x="13216" y="78741"/>
                </a:lnTo>
                <a:lnTo>
                  <a:pt x="12838" y="91732"/>
                </a:lnTo>
                <a:lnTo>
                  <a:pt x="12090" y="117081"/>
                </a:lnTo>
                <a:lnTo>
                  <a:pt x="11867" y="126064"/>
                </a:lnTo>
                <a:lnTo>
                  <a:pt x="11456" y="143283"/>
                </a:lnTo>
                <a:lnTo>
                  <a:pt x="11086" y="160476"/>
                </a:lnTo>
                <a:lnTo>
                  <a:pt x="11099" y="171767"/>
                </a:lnTo>
                <a:lnTo>
                  <a:pt x="9994" y="179946"/>
                </a:lnTo>
                <a:lnTo>
                  <a:pt x="22186" y="179946"/>
                </a:lnTo>
                <a:lnTo>
                  <a:pt x="21081" y="171767"/>
                </a:lnTo>
                <a:lnTo>
                  <a:pt x="21277" y="166774"/>
                </a:lnTo>
                <a:lnTo>
                  <a:pt x="21173" y="160342"/>
                </a:lnTo>
                <a:lnTo>
                  <a:pt x="20814" y="145280"/>
                </a:lnTo>
                <a:lnTo>
                  <a:pt x="20104" y="117081"/>
                </a:lnTo>
                <a:lnTo>
                  <a:pt x="19973" y="112685"/>
                </a:lnTo>
                <a:lnTo>
                  <a:pt x="19529" y="97702"/>
                </a:lnTo>
                <a:lnTo>
                  <a:pt x="19022" y="80360"/>
                </a:lnTo>
                <a:lnTo>
                  <a:pt x="18719" y="69456"/>
                </a:lnTo>
                <a:lnTo>
                  <a:pt x="18643" y="65862"/>
                </a:lnTo>
                <a:lnTo>
                  <a:pt x="19621" y="63119"/>
                </a:lnTo>
                <a:lnTo>
                  <a:pt x="21221" y="60375"/>
                </a:lnTo>
                <a:lnTo>
                  <a:pt x="24648" y="57252"/>
                </a:lnTo>
                <a:lnTo>
                  <a:pt x="30123" y="46222"/>
                </a:lnTo>
                <a:lnTo>
                  <a:pt x="32194" y="31000"/>
                </a:lnTo>
                <a:lnTo>
                  <a:pt x="30695" y="17924"/>
                </a:lnTo>
                <a:lnTo>
                  <a:pt x="24855" y="4992"/>
                </a:lnTo>
                <a:lnTo>
                  <a:pt x="16090" y="0"/>
                </a:lnTo>
                <a:lnTo>
                  <a:pt x="9310" y="2882"/>
                </a:lnTo>
                <a:lnTo>
                  <a:pt x="2594" y="14122"/>
                </a:lnTo>
                <a:lnTo>
                  <a:pt x="0" y="31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927934" y="6995984"/>
            <a:ext cx="100660" cy="161709"/>
          </a:xfrm>
          <a:custGeom>
            <a:avLst/>
            <a:gdLst/>
            <a:ahLst/>
            <a:cxnLst/>
            <a:rect l="l" t="t" r="r" b="b"/>
            <a:pathLst>
              <a:path w="100660" h="161709">
                <a:moveTo>
                  <a:pt x="100660" y="46888"/>
                </a:moveTo>
                <a:lnTo>
                  <a:pt x="100549" y="43633"/>
                </a:lnTo>
                <a:lnTo>
                  <a:pt x="97424" y="29734"/>
                </a:lnTo>
                <a:lnTo>
                  <a:pt x="90509" y="17743"/>
                </a:lnTo>
                <a:lnTo>
                  <a:pt x="80478" y="8338"/>
                </a:lnTo>
                <a:lnTo>
                  <a:pt x="68011" y="2197"/>
                </a:lnTo>
                <a:lnTo>
                  <a:pt x="53784" y="0"/>
                </a:lnTo>
                <a:lnTo>
                  <a:pt x="51438" y="58"/>
                </a:lnTo>
                <a:lnTo>
                  <a:pt x="38676" y="2502"/>
                </a:lnTo>
                <a:lnTo>
                  <a:pt x="27393" y="8153"/>
                </a:lnTo>
                <a:lnTo>
                  <a:pt x="27393" y="139"/>
                </a:lnTo>
                <a:lnTo>
                  <a:pt x="0" y="139"/>
                </a:lnTo>
                <a:lnTo>
                  <a:pt x="0" y="161709"/>
                </a:lnTo>
                <a:lnTo>
                  <a:pt x="27393" y="161709"/>
                </a:lnTo>
                <a:lnTo>
                  <a:pt x="27393" y="85623"/>
                </a:lnTo>
                <a:lnTo>
                  <a:pt x="29237" y="86822"/>
                </a:lnTo>
                <a:lnTo>
                  <a:pt x="40817" y="91953"/>
                </a:lnTo>
                <a:lnTo>
                  <a:pt x="53784" y="93776"/>
                </a:lnTo>
                <a:lnTo>
                  <a:pt x="57039" y="93665"/>
                </a:lnTo>
                <a:lnTo>
                  <a:pt x="70936" y="90539"/>
                </a:lnTo>
                <a:lnTo>
                  <a:pt x="82924" y="83620"/>
                </a:lnTo>
                <a:lnTo>
                  <a:pt x="92325" y="73586"/>
                </a:lnTo>
                <a:lnTo>
                  <a:pt x="98463" y="61116"/>
                </a:lnTo>
                <a:lnTo>
                  <a:pt x="100660" y="468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111539" y="6996375"/>
            <a:ext cx="167957" cy="161315"/>
          </a:xfrm>
          <a:custGeom>
            <a:avLst/>
            <a:gdLst/>
            <a:ahLst/>
            <a:cxnLst/>
            <a:rect l="l" t="t" r="r" b="b"/>
            <a:pathLst>
              <a:path w="167957" h="161315">
                <a:moveTo>
                  <a:pt x="113525" y="60185"/>
                </a:moveTo>
                <a:lnTo>
                  <a:pt x="113525" y="27381"/>
                </a:lnTo>
                <a:lnTo>
                  <a:pt x="167957" y="27381"/>
                </a:lnTo>
                <a:lnTo>
                  <a:pt x="167957" y="0"/>
                </a:lnTo>
                <a:lnTo>
                  <a:pt x="0" y="0"/>
                </a:lnTo>
                <a:lnTo>
                  <a:pt x="0" y="161315"/>
                </a:lnTo>
                <a:lnTo>
                  <a:pt x="27393" y="161315"/>
                </a:lnTo>
                <a:lnTo>
                  <a:pt x="27393" y="87553"/>
                </a:lnTo>
                <a:lnTo>
                  <a:pt x="70065" y="87553"/>
                </a:lnTo>
                <a:lnTo>
                  <a:pt x="70065" y="60185"/>
                </a:lnTo>
                <a:lnTo>
                  <a:pt x="27393" y="60185"/>
                </a:lnTo>
                <a:lnTo>
                  <a:pt x="27393" y="27381"/>
                </a:lnTo>
                <a:lnTo>
                  <a:pt x="86118" y="27381"/>
                </a:lnTo>
                <a:lnTo>
                  <a:pt x="86118" y="161315"/>
                </a:lnTo>
                <a:lnTo>
                  <a:pt x="113525" y="161315"/>
                </a:lnTo>
                <a:lnTo>
                  <a:pt x="113525" y="87553"/>
                </a:lnTo>
                <a:lnTo>
                  <a:pt x="156184" y="87553"/>
                </a:lnTo>
                <a:lnTo>
                  <a:pt x="156184" y="60185"/>
                </a:lnTo>
                <a:lnTo>
                  <a:pt x="113525" y="601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930559" y="6876718"/>
            <a:ext cx="44627" cy="54673"/>
          </a:xfrm>
          <a:custGeom>
            <a:avLst/>
            <a:gdLst/>
            <a:ahLst/>
            <a:cxnLst/>
            <a:rect l="l" t="t" r="r" b="b"/>
            <a:pathLst>
              <a:path w="44627" h="54673">
                <a:moveTo>
                  <a:pt x="33654" y="21069"/>
                </a:moveTo>
                <a:lnTo>
                  <a:pt x="30162" y="23774"/>
                </a:lnTo>
                <a:lnTo>
                  <a:pt x="26974" y="26263"/>
                </a:lnTo>
                <a:lnTo>
                  <a:pt x="22872" y="27635"/>
                </a:lnTo>
                <a:lnTo>
                  <a:pt x="17932" y="27889"/>
                </a:lnTo>
                <a:lnTo>
                  <a:pt x="19773" y="18542"/>
                </a:lnTo>
                <a:lnTo>
                  <a:pt x="20827" y="13474"/>
                </a:lnTo>
                <a:lnTo>
                  <a:pt x="20827" y="10566"/>
                </a:lnTo>
                <a:lnTo>
                  <a:pt x="17551" y="9220"/>
                </a:lnTo>
                <a:lnTo>
                  <a:pt x="14300" y="9740"/>
                </a:lnTo>
                <a:lnTo>
                  <a:pt x="11302" y="10858"/>
                </a:lnTo>
                <a:lnTo>
                  <a:pt x="9728" y="11455"/>
                </a:lnTo>
                <a:lnTo>
                  <a:pt x="15278" y="1422"/>
                </a:lnTo>
                <a:lnTo>
                  <a:pt x="9486" y="4216"/>
                </a:lnTo>
                <a:lnTo>
                  <a:pt x="3301" y="7200"/>
                </a:lnTo>
                <a:lnTo>
                  <a:pt x="292" y="10477"/>
                </a:lnTo>
                <a:lnTo>
                  <a:pt x="292" y="14211"/>
                </a:lnTo>
                <a:lnTo>
                  <a:pt x="1130" y="17716"/>
                </a:lnTo>
                <a:lnTo>
                  <a:pt x="3454" y="18021"/>
                </a:lnTo>
                <a:lnTo>
                  <a:pt x="5308" y="15430"/>
                </a:lnTo>
                <a:lnTo>
                  <a:pt x="9601" y="11569"/>
                </a:lnTo>
                <a:lnTo>
                  <a:pt x="11188" y="14566"/>
                </a:lnTo>
                <a:lnTo>
                  <a:pt x="10680" y="17627"/>
                </a:lnTo>
                <a:lnTo>
                  <a:pt x="8801" y="27012"/>
                </a:lnTo>
                <a:lnTo>
                  <a:pt x="4254" y="25095"/>
                </a:lnTo>
                <a:lnTo>
                  <a:pt x="927" y="22326"/>
                </a:lnTo>
                <a:lnTo>
                  <a:pt x="126" y="25184"/>
                </a:lnTo>
                <a:lnTo>
                  <a:pt x="0" y="26517"/>
                </a:lnTo>
                <a:lnTo>
                  <a:pt x="0" y="30365"/>
                </a:lnTo>
                <a:lnTo>
                  <a:pt x="4864" y="32029"/>
                </a:lnTo>
                <a:lnTo>
                  <a:pt x="7683" y="32766"/>
                </a:lnTo>
                <a:lnTo>
                  <a:pt x="4648" y="47866"/>
                </a:lnTo>
                <a:lnTo>
                  <a:pt x="4076" y="50838"/>
                </a:lnTo>
                <a:lnTo>
                  <a:pt x="4775" y="54673"/>
                </a:lnTo>
                <a:lnTo>
                  <a:pt x="8877" y="54673"/>
                </a:lnTo>
                <a:lnTo>
                  <a:pt x="13334" y="52946"/>
                </a:lnTo>
                <a:lnTo>
                  <a:pt x="13677" y="50292"/>
                </a:lnTo>
                <a:lnTo>
                  <a:pt x="14249" y="46291"/>
                </a:lnTo>
                <a:lnTo>
                  <a:pt x="16814" y="33680"/>
                </a:lnTo>
                <a:lnTo>
                  <a:pt x="24599" y="33680"/>
                </a:lnTo>
                <a:lnTo>
                  <a:pt x="30975" y="31572"/>
                </a:lnTo>
                <a:lnTo>
                  <a:pt x="33654" y="21069"/>
                </a:lnTo>
                <a:close/>
              </a:path>
              <a:path w="44627" h="54673">
                <a:moveTo>
                  <a:pt x="35369" y="11328"/>
                </a:moveTo>
                <a:lnTo>
                  <a:pt x="35369" y="17678"/>
                </a:lnTo>
                <a:lnTo>
                  <a:pt x="33654" y="21069"/>
                </a:lnTo>
                <a:lnTo>
                  <a:pt x="30975" y="31572"/>
                </a:lnTo>
                <a:lnTo>
                  <a:pt x="36360" y="27419"/>
                </a:lnTo>
                <a:lnTo>
                  <a:pt x="41846" y="23164"/>
                </a:lnTo>
                <a:lnTo>
                  <a:pt x="44627" y="18084"/>
                </a:lnTo>
                <a:lnTo>
                  <a:pt x="44627" y="6705"/>
                </a:lnTo>
                <a:lnTo>
                  <a:pt x="41795" y="0"/>
                </a:lnTo>
                <a:lnTo>
                  <a:pt x="21628" y="0"/>
                </a:lnTo>
                <a:lnTo>
                  <a:pt x="15278" y="1422"/>
                </a:lnTo>
                <a:lnTo>
                  <a:pt x="9728" y="11455"/>
                </a:lnTo>
                <a:lnTo>
                  <a:pt x="14274" y="8013"/>
                </a:lnTo>
                <a:lnTo>
                  <a:pt x="19596" y="6324"/>
                </a:lnTo>
                <a:lnTo>
                  <a:pt x="28778" y="6324"/>
                </a:lnTo>
                <a:lnTo>
                  <a:pt x="32892" y="8369"/>
                </a:lnTo>
                <a:lnTo>
                  <a:pt x="35369" y="11328"/>
                </a:lnTo>
                <a:close/>
              </a:path>
            </a:pathLst>
          </a:custGeom>
          <a:solidFill>
            <a:srgbClr val="FFCC0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975543" y="6876336"/>
            <a:ext cx="125907" cy="51219"/>
          </a:xfrm>
          <a:custGeom>
            <a:avLst/>
            <a:gdLst/>
            <a:ahLst/>
            <a:cxnLst/>
            <a:rect l="l" t="t" r="r" b="b"/>
            <a:pathLst>
              <a:path w="125907" h="51219">
                <a:moveTo>
                  <a:pt x="37807" y="13131"/>
                </a:moveTo>
                <a:lnTo>
                  <a:pt x="34226" y="13131"/>
                </a:lnTo>
                <a:lnTo>
                  <a:pt x="30594" y="15570"/>
                </a:lnTo>
                <a:lnTo>
                  <a:pt x="24625" y="20713"/>
                </a:lnTo>
                <a:lnTo>
                  <a:pt x="28232" y="22910"/>
                </a:lnTo>
                <a:lnTo>
                  <a:pt x="27762" y="23571"/>
                </a:lnTo>
                <a:lnTo>
                  <a:pt x="16700" y="40728"/>
                </a:lnTo>
                <a:lnTo>
                  <a:pt x="12890" y="42583"/>
                </a:lnTo>
                <a:lnTo>
                  <a:pt x="8978" y="42583"/>
                </a:lnTo>
                <a:lnTo>
                  <a:pt x="8978" y="32638"/>
                </a:lnTo>
                <a:lnTo>
                  <a:pt x="10071" y="28282"/>
                </a:lnTo>
                <a:lnTo>
                  <a:pt x="12217" y="24688"/>
                </a:lnTo>
                <a:lnTo>
                  <a:pt x="14287" y="21259"/>
                </a:lnTo>
                <a:lnTo>
                  <a:pt x="18542" y="13251"/>
                </a:lnTo>
                <a:lnTo>
                  <a:pt x="8415" y="18571"/>
                </a:lnTo>
                <a:lnTo>
                  <a:pt x="6210" y="21031"/>
                </a:lnTo>
                <a:lnTo>
                  <a:pt x="2082" y="26212"/>
                </a:lnTo>
                <a:lnTo>
                  <a:pt x="0" y="32270"/>
                </a:lnTo>
                <a:lnTo>
                  <a:pt x="0" y="42595"/>
                </a:lnTo>
                <a:lnTo>
                  <a:pt x="736" y="45491"/>
                </a:lnTo>
                <a:lnTo>
                  <a:pt x="3797" y="50025"/>
                </a:lnTo>
                <a:lnTo>
                  <a:pt x="5956" y="51219"/>
                </a:lnTo>
                <a:lnTo>
                  <a:pt x="11912" y="51219"/>
                </a:lnTo>
                <a:lnTo>
                  <a:pt x="15557" y="49199"/>
                </a:lnTo>
                <a:lnTo>
                  <a:pt x="19761" y="45034"/>
                </a:lnTo>
                <a:lnTo>
                  <a:pt x="22529" y="42303"/>
                </a:lnTo>
                <a:lnTo>
                  <a:pt x="25006" y="39141"/>
                </a:lnTo>
                <a:lnTo>
                  <a:pt x="27177" y="35585"/>
                </a:lnTo>
                <a:lnTo>
                  <a:pt x="27177" y="46723"/>
                </a:lnTo>
                <a:lnTo>
                  <a:pt x="31572" y="48894"/>
                </a:lnTo>
                <a:lnTo>
                  <a:pt x="39204" y="48894"/>
                </a:lnTo>
                <a:lnTo>
                  <a:pt x="43662" y="46545"/>
                </a:lnTo>
                <a:lnTo>
                  <a:pt x="48933" y="41668"/>
                </a:lnTo>
                <a:lnTo>
                  <a:pt x="52387" y="38163"/>
                </a:lnTo>
                <a:lnTo>
                  <a:pt x="54038" y="36233"/>
                </a:lnTo>
                <a:lnTo>
                  <a:pt x="53339" y="39662"/>
                </a:lnTo>
                <a:lnTo>
                  <a:pt x="52311" y="44907"/>
                </a:lnTo>
                <a:lnTo>
                  <a:pt x="52196" y="49707"/>
                </a:lnTo>
                <a:lnTo>
                  <a:pt x="53847" y="51219"/>
                </a:lnTo>
                <a:lnTo>
                  <a:pt x="56718" y="51219"/>
                </a:lnTo>
                <a:lnTo>
                  <a:pt x="60718" y="50088"/>
                </a:lnTo>
                <a:lnTo>
                  <a:pt x="61455" y="47409"/>
                </a:lnTo>
                <a:lnTo>
                  <a:pt x="61912" y="45377"/>
                </a:lnTo>
                <a:lnTo>
                  <a:pt x="64109" y="41008"/>
                </a:lnTo>
                <a:lnTo>
                  <a:pt x="65938" y="37376"/>
                </a:lnTo>
                <a:lnTo>
                  <a:pt x="68122" y="33794"/>
                </a:lnTo>
                <a:lnTo>
                  <a:pt x="70611" y="30365"/>
                </a:lnTo>
                <a:lnTo>
                  <a:pt x="75361" y="23837"/>
                </a:lnTo>
                <a:lnTo>
                  <a:pt x="78143" y="22478"/>
                </a:lnTo>
                <a:lnTo>
                  <a:pt x="81076" y="22682"/>
                </a:lnTo>
                <a:lnTo>
                  <a:pt x="82511" y="25666"/>
                </a:lnTo>
                <a:lnTo>
                  <a:pt x="83807" y="24676"/>
                </a:lnTo>
                <a:lnTo>
                  <a:pt x="87414" y="21920"/>
                </a:lnTo>
                <a:lnTo>
                  <a:pt x="89090" y="17805"/>
                </a:lnTo>
                <a:lnTo>
                  <a:pt x="91389" y="17297"/>
                </a:lnTo>
                <a:lnTo>
                  <a:pt x="90411" y="20840"/>
                </a:lnTo>
                <a:lnTo>
                  <a:pt x="88328" y="28155"/>
                </a:lnTo>
                <a:lnTo>
                  <a:pt x="87261" y="33896"/>
                </a:lnTo>
                <a:lnTo>
                  <a:pt x="87261" y="41706"/>
                </a:lnTo>
                <a:lnTo>
                  <a:pt x="88150" y="44869"/>
                </a:lnTo>
                <a:lnTo>
                  <a:pt x="89865" y="47320"/>
                </a:lnTo>
                <a:lnTo>
                  <a:pt x="91693" y="49898"/>
                </a:lnTo>
                <a:lnTo>
                  <a:pt x="94106" y="51219"/>
                </a:lnTo>
                <a:lnTo>
                  <a:pt x="100164" y="51219"/>
                </a:lnTo>
                <a:lnTo>
                  <a:pt x="103606" y="49885"/>
                </a:lnTo>
                <a:lnTo>
                  <a:pt x="107251" y="47256"/>
                </a:lnTo>
                <a:lnTo>
                  <a:pt x="111112" y="44500"/>
                </a:lnTo>
                <a:lnTo>
                  <a:pt x="112979" y="41935"/>
                </a:lnTo>
                <a:lnTo>
                  <a:pt x="112979" y="38404"/>
                </a:lnTo>
                <a:lnTo>
                  <a:pt x="110705" y="33807"/>
                </a:lnTo>
                <a:lnTo>
                  <a:pt x="108800" y="37871"/>
                </a:lnTo>
                <a:lnTo>
                  <a:pt x="105511" y="40805"/>
                </a:lnTo>
                <a:lnTo>
                  <a:pt x="101930" y="42837"/>
                </a:lnTo>
                <a:lnTo>
                  <a:pt x="98628" y="42837"/>
                </a:lnTo>
                <a:lnTo>
                  <a:pt x="96545" y="42163"/>
                </a:lnTo>
                <a:lnTo>
                  <a:pt x="96545" y="32702"/>
                </a:lnTo>
                <a:lnTo>
                  <a:pt x="97815" y="26288"/>
                </a:lnTo>
                <a:lnTo>
                  <a:pt x="100266" y="17894"/>
                </a:lnTo>
                <a:lnTo>
                  <a:pt x="100456" y="17297"/>
                </a:lnTo>
                <a:lnTo>
                  <a:pt x="119697" y="17297"/>
                </a:lnTo>
                <a:lnTo>
                  <a:pt x="122643" y="16052"/>
                </a:lnTo>
                <a:lnTo>
                  <a:pt x="125221" y="11112"/>
                </a:lnTo>
                <a:lnTo>
                  <a:pt x="125907" y="8331"/>
                </a:lnTo>
                <a:lnTo>
                  <a:pt x="123342" y="9601"/>
                </a:lnTo>
                <a:lnTo>
                  <a:pt x="119976" y="10591"/>
                </a:lnTo>
                <a:lnTo>
                  <a:pt x="102717" y="10591"/>
                </a:lnTo>
                <a:lnTo>
                  <a:pt x="104178" y="6756"/>
                </a:lnTo>
                <a:lnTo>
                  <a:pt x="105600" y="3936"/>
                </a:lnTo>
                <a:lnTo>
                  <a:pt x="108483" y="228"/>
                </a:lnTo>
                <a:lnTo>
                  <a:pt x="105232" y="25"/>
                </a:lnTo>
                <a:lnTo>
                  <a:pt x="101384" y="0"/>
                </a:lnTo>
                <a:lnTo>
                  <a:pt x="97485" y="2158"/>
                </a:lnTo>
                <a:lnTo>
                  <a:pt x="94703" y="5905"/>
                </a:lnTo>
                <a:lnTo>
                  <a:pt x="93662" y="9410"/>
                </a:lnTo>
                <a:lnTo>
                  <a:pt x="93306" y="10591"/>
                </a:lnTo>
                <a:lnTo>
                  <a:pt x="89598" y="10591"/>
                </a:lnTo>
                <a:lnTo>
                  <a:pt x="85839" y="10960"/>
                </a:lnTo>
                <a:lnTo>
                  <a:pt x="83400" y="13119"/>
                </a:lnTo>
                <a:lnTo>
                  <a:pt x="79781" y="13182"/>
                </a:lnTo>
                <a:lnTo>
                  <a:pt x="75958" y="15366"/>
                </a:lnTo>
                <a:lnTo>
                  <a:pt x="71729" y="19875"/>
                </a:lnTo>
                <a:lnTo>
                  <a:pt x="69049" y="22720"/>
                </a:lnTo>
                <a:lnTo>
                  <a:pt x="66382" y="26339"/>
                </a:lnTo>
                <a:lnTo>
                  <a:pt x="63728" y="30683"/>
                </a:lnTo>
                <a:lnTo>
                  <a:pt x="63893" y="29781"/>
                </a:lnTo>
                <a:lnTo>
                  <a:pt x="65316" y="23113"/>
                </a:lnTo>
                <a:lnTo>
                  <a:pt x="65481" y="20497"/>
                </a:lnTo>
                <a:lnTo>
                  <a:pt x="65481" y="16675"/>
                </a:lnTo>
                <a:lnTo>
                  <a:pt x="62776" y="16382"/>
                </a:lnTo>
                <a:lnTo>
                  <a:pt x="58534" y="16763"/>
                </a:lnTo>
                <a:lnTo>
                  <a:pt x="54330" y="18211"/>
                </a:lnTo>
                <a:lnTo>
                  <a:pt x="56311" y="20980"/>
                </a:lnTo>
                <a:lnTo>
                  <a:pt x="56248" y="23190"/>
                </a:lnTo>
                <a:lnTo>
                  <a:pt x="53009" y="27939"/>
                </a:lnTo>
                <a:lnTo>
                  <a:pt x="49695" y="31991"/>
                </a:lnTo>
                <a:lnTo>
                  <a:pt x="46367" y="35204"/>
                </a:lnTo>
                <a:lnTo>
                  <a:pt x="41846" y="39560"/>
                </a:lnTo>
                <a:lnTo>
                  <a:pt x="38061" y="40462"/>
                </a:lnTo>
                <a:lnTo>
                  <a:pt x="36448" y="40462"/>
                </a:lnTo>
                <a:lnTo>
                  <a:pt x="36207" y="37007"/>
                </a:lnTo>
                <a:lnTo>
                  <a:pt x="36207" y="31102"/>
                </a:lnTo>
                <a:lnTo>
                  <a:pt x="36499" y="27711"/>
                </a:lnTo>
                <a:lnTo>
                  <a:pt x="37096" y="24853"/>
                </a:lnTo>
                <a:lnTo>
                  <a:pt x="37617" y="22199"/>
                </a:lnTo>
                <a:lnTo>
                  <a:pt x="38201" y="19227"/>
                </a:lnTo>
                <a:lnTo>
                  <a:pt x="40144" y="15227"/>
                </a:lnTo>
                <a:lnTo>
                  <a:pt x="37807" y="13131"/>
                </a:lnTo>
                <a:close/>
              </a:path>
              <a:path w="125907" h="51219">
                <a:moveTo>
                  <a:pt x="14287" y="21259"/>
                </a:moveTo>
                <a:lnTo>
                  <a:pt x="16573" y="19596"/>
                </a:lnTo>
                <a:lnTo>
                  <a:pt x="21628" y="19596"/>
                </a:lnTo>
                <a:lnTo>
                  <a:pt x="24625" y="20713"/>
                </a:lnTo>
                <a:lnTo>
                  <a:pt x="30594" y="15570"/>
                </a:lnTo>
                <a:lnTo>
                  <a:pt x="18542" y="13251"/>
                </a:lnTo>
                <a:lnTo>
                  <a:pt x="14287" y="21259"/>
                </a:lnTo>
                <a:close/>
              </a:path>
            </a:pathLst>
          </a:custGeom>
          <a:solidFill>
            <a:srgbClr val="FFCC0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109970" y="6892493"/>
            <a:ext cx="18478" cy="36144"/>
          </a:xfrm>
          <a:custGeom>
            <a:avLst/>
            <a:gdLst/>
            <a:ahLst/>
            <a:cxnLst/>
            <a:rect l="l" t="t" r="r" b="b"/>
            <a:pathLst>
              <a:path w="18478" h="36144">
                <a:moveTo>
                  <a:pt x="10413" y="13030"/>
                </a:moveTo>
                <a:lnTo>
                  <a:pt x="12953" y="10083"/>
                </a:lnTo>
                <a:lnTo>
                  <a:pt x="15443" y="7175"/>
                </a:lnTo>
                <a:lnTo>
                  <a:pt x="18199" y="5765"/>
                </a:lnTo>
                <a:lnTo>
                  <a:pt x="18478" y="0"/>
                </a:lnTo>
                <a:lnTo>
                  <a:pt x="13487" y="0"/>
                </a:lnTo>
                <a:lnTo>
                  <a:pt x="10413" y="13030"/>
                </a:lnTo>
                <a:close/>
              </a:path>
              <a:path w="18478" h="36144">
                <a:moveTo>
                  <a:pt x="78752" y="6553"/>
                </a:moveTo>
                <a:lnTo>
                  <a:pt x="79921" y="3975"/>
                </a:lnTo>
                <a:lnTo>
                  <a:pt x="81025" y="1523"/>
                </a:lnTo>
                <a:lnTo>
                  <a:pt x="78397" y="2133"/>
                </a:lnTo>
                <a:lnTo>
                  <a:pt x="76174" y="2654"/>
                </a:lnTo>
                <a:lnTo>
                  <a:pt x="72593" y="2895"/>
                </a:lnTo>
                <a:lnTo>
                  <a:pt x="58458" y="2895"/>
                </a:lnTo>
                <a:lnTo>
                  <a:pt x="59512" y="-2438"/>
                </a:lnTo>
                <a:lnTo>
                  <a:pt x="61417" y="-11963"/>
                </a:lnTo>
                <a:lnTo>
                  <a:pt x="64388" y="-16802"/>
                </a:lnTo>
                <a:lnTo>
                  <a:pt x="68351" y="-16802"/>
                </a:lnTo>
                <a:lnTo>
                  <a:pt x="71399" y="-16357"/>
                </a:lnTo>
                <a:lnTo>
                  <a:pt x="72186" y="-13042"/>
                </a:lnTo>
                <a:lnTo>
                  <a:pt x="74155" y="-12192"/>
                </a:lnTo>
                <a:lnTo>
                  <a:pt x="77355" y="-14058"/>
                </a:lnTo>
                <a:lnTo>
                  <a:pt x="78854" y="-17487"/>
                </a:lnTo>
                <a:lnTo>
                  <a:pt x="78397" y="-20294"/>
                </a:lnTo>
                <a:lnTo>
                  <a:pt x="74802" y="-22618"/>
                </a:lnTo>
                <a:lnTo>
                  <a:pt x="70954" y="-23114"/>
                </a:lnTo>
                <a:lnTo>
                  <a:pt x="66014" y="-23114"/>
                </a:lnTo>
                <a:lnTo>
                  <a:pt x="61455" y="-21056"/>
                </a:lnTo>
                <a:lnTo>
                  <a:pt x="57416" y="-16967"/>
                </a:lnTo>
                <a:lnTo>
                  <a:pt x="54190" y="-13703"/>
                </a:lnTo>
                <a:lnTo>
                  <a:pt x="51815" y="-8394"/>
                </a:lnTo>
                <a:lnTo>
                  <a:pt x="50380" y="-1181"/>
                </a:lnTo>
                <a:lnTo>
                  <a:pt x="49555" y="2895"/>
                </a:lnTo>
                <a:lnTo>
                  <a:pt x="45986" y="2895"/>
                </a:lnTo>
                <a:lnTo>
                  <a:pt x="42570" y="4254"/>
                </a:lnTo>
                <a:lnTo>
                  <a:pt x="38938" y="5524"/>
                </a:lnTo>
                <a:lnTo>
                  <a:pt x="34607" y="3213"/>
                </a:lnTo>
                <a:lnTo>
                  <a:pt x="31038" y="-1765"/>
                </a:lnTo>
                <a:lnTo>
                  <a:pt x="26492" y="-4521"/>
                </a:lnTo>
                <a:lnTo>
                  <a:pt x="21094" y="-4965"/>
                </a:lnTo>
                <a:lnTo>
                  <a:pt x="18618" y="-2044"/>
                </a:lnTo>
                <a:lnTo>
                  <a:pt x="18478" y="0"/>
                </a:lnTo>
                <a:lnTo>
                  <a:pt x="18199" y="5765"/>
                </a:lnTo>
                <a:lnTo>
                  <a:pt x="21348" y="5765"/>
                </a:lnTo>
                <a:lnTo>
                  <a:pt x="24764" y="6997"/>
                </a:lnTo>
                <a:lnTo>
                  <a:pt x="27724" y="8318"/>
                </a:lnTo>
                <a:lnTo>
                  <a:pt x="28270" y="10896"/>
                </a:lnTo>
                <a:lnTo>
                  <a:pt x="28270" y="16852"/>
                </a:lnTo>
                <a:lnTo>
                  <a:pt x="27076" y="20840"/>
                </a:lnTo>
                <a:lnTo>
                  <a:pt x="24701" y="24155"/>
                </a:lnTo>
                <a:lnTo>
                  <a:pt x="22415" y="27355"/>
                </a:lnTo>
                <a:lnTo>
                  <a:pt x="19786" y="28917"/>
                </a:lnTo>
                <a:lnTo>
                  <a:pt x="16700" y="28930"/>
                </a:lnTo>
                <a:lnTo>
                  <a:pt x="12725" y="28143"/>
                </a:lnTo>
                <a:lnTo>
                  <a:pt x="9880" y="24853"/>
                </a:lnTo>
                <a:lnTo>
                  <a:pt x="9169" y="22758"/>
                </a:lnTo>
                <a:lnTo>
                  <a:pt x="9169" y="16319"/>
                </a:lnTo>
                <a:lnTo>
                  <a:pt x="10413" y="13030"/>
                </a:lnTo>
                <a:lnTo>
                  <a:pt x="13487" y="0"/>
                </a:lnTo>
                <a:lnTo>
                  <a:pt x="9131" y="1943"/>
                </a:lnTo>
                <a:lnTo>
                  <a:pt x="5486" y="5753"/>
                </a:lnTo>
                <a:lnTo>
                  <a:pt x="1841" y="9550"/>
                </a:lnTo>
                <a:lnTo>
                  <a:pt x="0" y="14109"/>
                </a:lnTo>
                <a:lnTo>
                  <a:pt x="0" y="23914"/>
                </a:lnTo>
                <a:lnTo>
                  <a:pt x="1460" y="27724"/>
                </a:lnTo>
                <a:lnTo>
                  <a:pt x="4330" y="30657"/>
                </a:lnTo>
                <a:lnTo>
                  <a:pt x="7226" y="33566"/>
                </a:lnTo>
                <a:lnTo>
                  <a:pt x="10985" y="35051"/>
                </a:lnTo>
                <a:lnTo>
                  <a:pt x="21361" y="35051"/>
                </a:lnTo>
                <a:lnTo>
                  <a:pt x="26517" y="32651"/>
                </a:lnTo>
                <a:lnTo>
                  <a:pt x="30848" y="27901"/>
                </a:lnTo>
                <a:lnTo>
                  <a:pt x="35026" y="23317"/>
                </a:lnTo>
                <a:lnTo>
                  <a:pt x="37198" y="17881"/>
                </a:lnTo>
                <a:lnTo>
                  <a:pt x="37287" y="11747"/>
                </a:lnTo>
                <a:lnTo>
                  <a:pt x="40525" y="12420"/>
                </a:lnTo>
                <a:lnTo>
                  <a:pt x="43751" y="12699"/>
                </a:lnTo>
                <a:lnTo>
                  <a:pt x="46418" y="12471"/>
                </a:lnTo>
                <a:lnTo>
                  <a:pt x="47739" y="12166"/>
                </a:lnTo>
                <a:lnTo>
                  <a:pt x="43103" y="35369"/>
                </a:lnTo>
                <a:lnTo>
                  <a:pt x="42392" y="38963"/>
                </a:lnTo>
                <a:lnTo>
                  <a:pt x="42049" y="41503"/>
                </a:lnTo>
                <a:lnTo>
                  <a:pt x="42049" y="45783"/>
                </a:lnTo>
                <a:lnTo>
                  <a:pt x="45961" y="47358"/>
                </a:lnTo>
                <a:lnTo>
                  <a:pt x="48958" y="47002"/>
                </a:lnTo>
                <a:lnTo>
                  <a:pt x="52717" y="45758"/>
                </a:lnTo>
                <a:lnTo>
                  <a:pt x="51295" y="42671"/>
                </a:lnTo>
                <a:lnTo>
                  <a:pt x="51295" y="39814"/>
                </a:lnTo>
                <a:lnTo>
                  <a:pt x="52057" y="35140"/>
                </a:lnTo>
                <a:lnTo>
                  <a:pt x="57149" y="9410"/>
                </a:lnTo>
                <a:lnTo>
                  <a:pt x="72732" y="9410"/>
                </a:lnTo>
                <a:lnTo>
                  <a:pt x="75717" y="8661"/>
                </a:lnTo>
                <a:lnTo>
                  <a:pt x="78752" y="6553"/>
                </a:lnTo>
                <a:close/>
              </a:path>
            </a:pathLst>
          </a:custGeom>
          <a:solidFill>
            <a:srgbClr val="FFCC0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94681" y="6773249"/>
            <a:ext cx="1100349" cy="7288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29981" y="7017791"/>
            <a:ext cx="239737" cy="239737"/>
          </a:xfrm>
          <a:custGeom>
            <a:avLst/>
            <a:gdLst/>
            <a:ahLst/>
            <a:cxnLst/>
            <a:rect l="l" t="t" r="r" b="b"/>
            <a:pathLst>
              <a:path w="239737" h="239737">
                <a:moveTo>
                  <a:pt x="0" y="0"/>
                </a:moveTo>
                <a:lnTo>
                  <a:pt x="239737" y="239737"/>
                </a:lnTo>
              </a:path>
            </a:pathLst>
          </a:custGeom>
          <a:ln w="12700">
            <a:solidFill>
              <a:srgbClr val="221F2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29987" y="7017791"/>
            <a:ext cx="239737" cy="239737"/>
          </a:xfrm>
          <a:custGeom>
            <a:avLst/>
            <a:gdLst/>
            <a:ahLst/>
            <a:cxnLst/>
            <a:rect l="l" t="t" r="r" b="b"/>
            <a:pathLst>
              <a:path w="239737" h="239737">
                <a:moveTo>
                  <a:pt x="239737" y="0"/>
                </a:moveTo>
                <a:lnTo>
                  <a:pt x="0" y="239737"/>
                </a:lnTo>
              </a:path>
            </a:pathLst>
          </a:custGeom>
          <a:ln w="12700">
            <a:solidFill>
              <a:srgbClr val="221F2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3329" y="1715838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59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65386" y="1014275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94486" y="1014275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91009" y="1105563"/>
            <a:ext cx="4009072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61" dirty="0">
                <a:solidFill>
                  <a:srgbClr val="404042"/>
                </a:solidFill>
                <a:latin typeface="Times New Roman"/>
                <a:cs typeface="Times New Roman"/>
              </a:rPr>
              <a:t>PSFF  X THE MICHELIN GUIDE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9416" y="2412076"/>
            <a:ext cx="2149157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-1" dirty="0">
                <a:solidFill>
                  <a:srgbClr val="404042"/>
                </a:solidFill>
                <a:latin typeface="Times New Roman"/>
                <a:cs typeface="Times New Roman"/>
              </a:rPr>
              <a:t>How it Works?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5935" y="3013013"/>
            <a:ext cx="13919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13135" y="3013013"/>
            <a:ext cx="5825359" cy="263652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 marR="31111">
              <a:lnSpc>
                <a:spcPts val="2095"/>
              </a:lnSpc>
            </a:pPr>
            <a:r>
              <a:rPr sz="2000" spc="-24" dirty="0">
                <a:solidFill>
                  <a:srgbClr val="57585B"/>
                </a:solidFill>
                <a:latin typeface="Times New Roman"/>
                <a:cs typeface="Times New Roman"/>
              </a:rPr>
              <a:t>Look for esteemed MICHELIN star chefs in the Asia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</a:pPr>
            <a:r>
              <a:rPr sz="2000" spc="24" dirty="0">
                <a:solidFill>
                  <a:srgbClr val="57585B"/>
                </a:solidFill>
                <a:latin typeface="Times New Roman"/>
                <a:cs typeface="Times New Roman"/>
              </a:rPr>
              <a:t>Paciﬁc region who are interested to be part of Penang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  <a:spcBef>
                <a:spcPts val="20"/>
              </a:spcBef>
            </a:pPr>
            <a:r>
              <a:rPr sz="2000" spc="-50" dirty="0">
                <a:solidFill>
                  <a:srgbClr val="57585B"/>
                </a:solidFill>
                <a:latin typeface="Times New Roman"/>
                <a:cs typeface="Times New Roman"/>
              </a:rPr>
              <a:t>MICHELIN Street Food Festival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  <a:spcBef>
                <a:spcPts val="20"/>
              </a:spcBef>
            </a:pPr>
            <a:r>
              <a:rPr sz="2000" spc="-47" dirty="0">
                <a:solidFill>
                  <a:srgbClr val="57585B"/>
                </a:solidFill>
                <a:latin typeface="Times New Roman"/>
                <a:cs typeface="Times New Roman"/>
              </a:rPr>
              <a:t>Three (3) to ﬁve (5) MICHELIN star chefs will be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  <a:spcBef>
                <a:spcPts val="20"/>
              </a:spcBef>
            </a:pPr>
            <a:r>
              <a:rPr sz="2000" spc="24" dirty="0">
                <a:solidFill>
                  <a:srgbClr val="57585B"/>
                </a:solidFill>
                <a:latin typeface="Times New Roman"/>
                <a:cs typeface="Times New Roman"/>
              </a:rPr>
              <a:t>shortlisted within three (3) months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  <a:spcBef>
                <a:spcPts val="20"/>
              </a:spcBef>
            </a:pPr>
            <a:r>
              <a:rPr sz="2000" spc="-25" dirty="0">
                <a:solidFill>
                  <a:srgbClr val="57585B"/>
                </a:solidFill>
                <a:latin typeface="Times New Roman"/>
                <a:cs typeface="Times New Roman"/>
              </a:rPr>
              <a:t>Shortlisted MICHELIN star chefs will be given some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6687"/>
              </a:lnSpc>
              <a:spcBef>
                <a:spcPts val="20"/>
              </a:spcBef>
            </a:pPr>
            <a:r>
              <a:rPr sz="2000" spc="27" dirty="0">
                <a:solidFill>
                  <a:srgbClr val="57585B"/>
                </a:solidFill>
                <a:latin typeface="Times New Roman"/>
                <a:cs typeface="Times New Roman"/>
              </a:rPr>
              <a:t>time to prepare a brand new recipe which incorporates local favourites into the dish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</a:pPr>
            <a:r>
              <a:rPr sz="2000" spc="22" dirty="0">
                <a:solidFill>
                  <a:srgbClr val="57585B"/>
                </a:solidFill>
                <a:latin typeface="Times New Roman"/>
                <a:cs typeface="Times New Roman"/>
              </a:rPr>
              <a:t>Their authentic creations will be sold on the spot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5935" y="3896933"/>
            <a:ext cx="13919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5935" y="4486213"/>
            <a:ext cx="13919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5935" y="5370133"/>
            <a:ext cx="13919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29" y="1576138"/>
            <a:ext cx="580135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6" y="10003059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6" y="10003059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893329" y="1715838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59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5386" y="1014275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094486" y="1014275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3328" y="2588659"/>
            <a:ext cx="2277478" cy="1521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54451" y="2588666"/>
            <a:ext cx="2277474" cy="15212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3328" y="6220326"/>
            <a:ext cx="2277859" cy="15212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96411" y="6220326"/>
            <a:ext cx="2281915" cy="15212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91015" y="1105563"/>
            <a:ext cx="4009072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61" dirty="0">
                <a:solidFill>
                  <a:srgbClr val="404042"/>
                </a:solidFill>
                <a:latin typeface="Times New Roman"/>
                <a:cs typeface="Times New Roman"/>
              </a:rPr>
              <a:t>PSFF  X THE MICHELIN GUIDE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5302" y="2100608"/>
            <a:ext cx="4283392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68" dirty="0">
                <a:solidFill>
                  <a:srgbClr val="404042"/>
                </a:solidFill>
                <a:latin typeface="Times New Roman"/>
                <a:cs typeface="Times New Roman"/>
              </a:rPr>
              <a:t>Other Programme Highlights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0628" y="4244025"/>
            <a:ext cx="156844" cy="1041751"/>
          </a:xfrm>
          <a:prstGeom prst="rect">
            <a:avLst/>
          </a:prstGeom>
        </p:spPr>
        <p:txBody>
          <a:bodyPr wrap="square" lIns="0" tIns="16764" rIns="0" bIns="0" rtlCol="0">
            <a:noAutofit/>
          </a:bodyPr>
          <a:lstStyle/>
          <a:p>
            <a:pPr marL="12700">
              <a:lnSpc>
                <a:spcPts val="2640"/>
              </a:lnSpc>
            </a:pPr>
            <a:r>
              <a:rPr sz="2500" b="1" spc="-2142" dirty="0">
                <a:solidFill>
                  <a:srgbClr val="404042"/>
                </a:solidFill>
                <a:latin typeface="DejaVu Sans"/>
                <a:cs typeface="DejaVu Sans"/>
              </a:rPr>
              <a:t>�</a:t>
            </a:r>
            <a:endParaRPr sz="2500">
              <a:latin typeface="DejaVu Sans"/>
              <a:cs typeface="DejaVu Sans"/>
            </a:endParaRPr>
          </a:p>
          <a:p>
            <a:pPr marL="12700" marR="15112">
              <a:lnSpc>
                <a:spcPct val="95825"/>
              </a:lnSpc>
              <a:spcBef>
                <a:spcPts val="703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  <a:p>
            <a:pPr marL="12700" marR="15112">
              <a:lnSpc>
                <a:spcPct val="95825"/>
              </a:lnSpc>
              <a:spcBef>
                <a:spcPts val="20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37828" y="4244025"/>
            <a:ext cx="5554849" cy="1336391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25400" marR="2003929" algn="just">
              <a:lnSpc>
                <a:spcPts val="2590"/>
              </a:lnSpc>
            </a:pPr>
            <a:r>
              <a:rPr sz="2500" spc="76" dirty="0">
                <a:solidFill>
                  <a:srgbClr val="404042"/>
                </a:solidFill>
                <a:latin typeface="Times New Roman"/>
                <a:cs typeface="Times New Roman"/>
              </a:rPr>
              <a:t>Cooking Demonstration</a:t>
            </a:r>
            <a:endParaRPr sz="2500">
              <a:latin typeface="Times New Roman"/>
              <a:cs typeface="Times New Roman"/>
            </a:endParaRPr>
          </a:p>
          <a:p>
            <a:pPr marL="12700" indent="7619" algn="just">
              <a:lnSpc>
                <a:spcPct val="96687"/>
              </a:lnSpc>
              <a:spcBef>
                <a:spcPts val="755"/>
              </a:spcBef>
            </a:pPr>
            <a:r>
              <a:rPr sz="2000" spc="21" dirty="0">
                <a:solidFill>
                  <a:srgbClr val="57585B"/>
                </a:solidFill>
                <a:latin typeface="Times New Roman"/>
                <a:cs typeface="Times New Roman"/>
              </a:rPr>
              <a:t>Micheli</a:t>
            </a:r>
            <a:r>
              <a:rPr sz="2000" spc="-39" dirty="0">
                <a:solidFill>
                  <a:srgbClr val="57585B"/>
                </a:solidFill>
                <a:latin typeface="Times New Roman"/>
                <a:cs typeface="Times New Roman"/>
              </a:rPr>
              <a:t>n</a:t>
            </a:r>
            <a:r>
              <a:rPr sz="2000" spc="-1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sta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2000" spc="25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chef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2000" spc="8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displa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2000" spc="7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thei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2000" spc="18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cookin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2000" spc="9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05" dirty="0">
                <a:solidFill>
                  <a:srgbClr val="57585B"/>
                </a:solidFill>
                <a:latin typeface="Times New Roman"/>
                <a:cs typeface="Times New Roman"/>
              </a:rPr>
              <a:t>prowess</a:t>
            </a:r>
            <a:r>
              <a:rPr sz="2000" spc="8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2000" spc="-6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slice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,</a:t>
            </a:r>
            <a:r>
              <a:rPr sz="2000" spc="1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dic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15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an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2000" spc="30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cho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p</a:t>
            </a:r>
            <a:r>
              <a:rPr sz="2000" spc="29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thei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2000" spc="23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wa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2000" spc="1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2000" spc="20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delive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2000" spc="7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48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2000" spc="11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bes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2000" spc="37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renditio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n</a:t>
            </a:r>
            <a:r>
              <a:rPr sz="2000" spc="45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2000" spc="-1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thei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2000" spc="23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hig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h</a:t>
            </a:r>
            <a:r>
              <a:rPr sz="2000" spc="9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qualit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2000" spc="18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08" dirty="0">
                <a:solidFill>
                  <a:srgbClr val="57585B"/>
                </a:solidFill>
                <a:latin typeface="Times New Roman"/>
                <a:cs typeface="Times New Roman"/>
              </a:rPr>
              <a:t>dishes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0628" y="7923515"/>
            <a:ext cx="156844" cy="750299"/>
          </a:xfrm>
          <a:prstGeom prst="rect">
            <a:avLst/>
          </a:prstGeom>
        </p:spPr>
        <p:txBody>
          <a:bodyPr wrap="square" lIns="0" tIns="16764" rIns="0" bIns="0" rtlCol="0">
            <a:noAutofit/>
          </a:bodyPr>
          <a:lstStyle/>
          <a:p>
            <a:pPr marL="12700">
              <a:lnSpc>
                <a:spcPts val="2640"/>
              </a:lnSpc>
            </a:pPr>
            <a:r>
              <a:rPr sz="2500" b="1" spc="-2142" dirty="0">
                <a:solidFill>
                  <a:srgbClr val="404042"/>
                </a:solidFill>
                <a:latin typeface="DejaVu Sans"/>
                <a:cs typeface="DejaVu Sans"/>
              </a:rPr>
              <a:t>�</a:t>
            </a:r>
            <a:endParaRPr sz="2500">
              <a:latin typeface="DejaVu Sans"/>
              <a:cs typeface="DejaVu Sans"/>
            </a:endParaRPr>
          </a:p>
          <a:p>
            <a:pPr marL="12700" marR="15112">
              <a:lnSpc>
                <a:spcPct val="95825"/>
              </a:lnSpc>
              <a:spcBef>
                <a:spcPts val="728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37828" y="7923515"/>
            <a:ext cx="5419213" cy="1634219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25400" marR="31111">
              <a:lnSpc>
                <a:spcPts val="2590"/>
              </a:lnSpc>
            </a:pPr>
            <a:r>
              <a:rPr sz="2500" spc="72" dirty="0">
                <a:solidFill>
                  <a:srgbClr val="404042"/>
                </a:solidFill>
                <a:latin typeface="Times New Roman"/>
                <a:cs typeface="Times New Roman"/>
              </a:rPr>
              <a:t>‘Unfold the Stars’ Sharing Session</a:t>
            </a:r>
            <a:endParaRPr sz="2500">
              <a:latin typeface="Times New Roman"/>
              <a:cs typeface="Times New Roman"/>
            </a:endParaRPr>
          </a:p>
          <a:p>
            <a:pPr marL="12700" marR="99567" indent="7619">
              <a:lnSpc>
                <a:spcPct val="96687"/>
              </a:lnSpc>
              <a:spcBef>
                <a:spcPts val="780"/>
              </a:spcBef>
            </a:pPr>
            <a:r>
              <a:rPr sz="2000" spc="74" dirty="0">
                <a:solidFill>
                  <a:srgbClr val="57585B"/>
                </a:solidFill>
                <a:latin typeface="Times New Roman"/>
                <a:cs typeface="Times New Roman"/>
              </a:rPr>
              <a:t>Get to know the stories of these successful and prominent  elites in the culinary industry</a:t>
            </a:r>
            <a:endParaRPr sz="2000">
              <a:latin typeface="Times New Roman"/>
              <a:cs typeface="Times New Roman"/>
            </a:endParaRPr>
          </a:p>
          <a:p>
            <a:pPr marL="12700" indent="7619">
              <a:lnSpc>
                <a:spcPct val="96687"/>
              </a:lnSpc>
            </a:pP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2000" spc="-6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wil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l</a:t>
            </a:r>
            <a:r>
              <a:rPr sz="2000" spc="-19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shar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35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som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31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insightfu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l</a:t>
            </a:r>
            <a:r>
              <a:rPr sz="2000" spc="9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experience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2000" spc="49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55" dirty="0">
                <a:solidFill>
                  <a:srgbClr val="57585B"/>
                </a:solidFill>
                <a:latin typeface="Times New Roman"/>
                <a:cs typeface="Times New Roman"/>
              </a:rPr>
              <a:t>and</a:t>
            </a:r>
            <a:r>
              <a:rPr sz="2000" spc="10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thought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 </a:t>
            </a:r>
            <a:r>
              <a:rPr sz="2000" spc="7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27" dirty="0">
                <a:solidFill>
                  <a:srgbClr val="57585B"/>
                </a:solidFill>
                <a:latin typeface="Times New Roman"/>
                <a:cs typeface="Times New Roman"/>
              </a:rPr>
              <a:t>throughou</a:t>
            </a:r>
            <a:r>
              <a:rPr sz="2000" spc="37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2000" spc="6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28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92" dirty="0">
                <a:solidFill>
                  <a:srgbClr val="57585B"/>
                </a:solidFill>
                <a:latin typeface="Times New Roman"/>
                <a:cs typeface="Times New Roman"/>
              </a:rPr>
              <a:t>years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0628" y="8983695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29" y="1576138"/>
            <a:ext cx="580135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6" y="10003059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6" y="10003059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/>
          <p:nvPr/>
        </p:nvSpPr>
        <p:spPr>
          <a:xfrm>
            <a:off x="865370" y="2753432"/>
            <a:ext cx="5829307" cy="1837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3326" y="1715838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65384" y="1014275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94484" y="1014275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5370" y="4666540"/>
            <a:ext cx="1884967" cy="12572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37548" y="4666551"/>
            <a:ext cx="1884972" cy="12572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09705" y="4666551"/>
            <a:ext cx="1884984" cy="12572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65378" y="6005715"/>
            <a:ext cx="1884972" cy="12572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37548" y="6005715"/>
            <a:ext cx="1884972" cy="12572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09719" y="6005715"/>
            <a:ext cx="1885882" cy="12572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91015" y="1105563"/>
            <a:ext cx="4009072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61" dirty="0">
                <a:solidFill>
                  <a:srgbClr val="404042"/>
                </a:solidFill>
                <a:latin typeface="Times New Roman"/>
                <a:cs typeface="Times New Roman"/>
              </a:rPr>
              <a:t>PSFF  X THE MICHELIN GUIDE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5283" y="2023672"/>
            <a:ext cx="4839970" cy="5842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b="1" spc="71" dirty="0">
                <a:solidFill>
                  <a:srgbClr val="404042"/>
                </a:solidFill>
                <a:latin typeface="Times New Roman"/>
                <a:cs typeface="Times New Roman"/>
              </a:rPr>
              <a:t>The Michelin Guide Street Food Festival</a:t>
            </a:r>
            <a:endParaRPr sz="2000">
              <a:latin typeface="Times New Roman"/>
              <a:cs typeface="Times New Roman"/>
            </a:endParaRPr>
          </a:p>
          <a:p>
            <a:pPr marL="12700" marR="38100">
              <a:lnSpc>
                <a:spcPct val="95825"/>
              </a:lnSpc>
            </a:pPr>
            <a:r>
              <a:rPr sz="2000" b="1" spc="66" dirty="0">
                <a:solidFill>
                  <a:srgbClr val="404042"/>
                </a:solidFill>
                <a:latin typeface="Times New Roman"/>
                <a:cs typeface="Times New Roman"/>
              </a:rPr>
              <a:t>in Other Countries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11887" y="7629198"/>
            <a:ext cx="139192" cy="968248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  <a:p>
            <a:pPr marL="12700" marR="0">
              <a:lnSpc>
                <a:spcPct val="95825"/>
              </a:lnSpc>
              <a:spcBef>
                <a:spcPts val="305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  <a:p>
            <a:pPr marL="12700" marR="0">
              <a:lnSpc>
                <a:spcPct val="95825"/>
              </a:lnSpc>
              <a:spcBef>
                <a:spcPts val="409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59257" y="7629198"/>
            <a:ext cx="1242314" cy="968248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 marR="38100">
              <a:lnSpc>
                <a:spcPts val="2095"/>
              </a:lnSpc>
            </a:pPr>
            <a:r>
              <a:rPr sz="2000" spc="45" dirty="0">
                <a:solidFill>
                  <a:srgbClr val="57585B"/>
                </a:solidFill>
                <a:latin typeface="Times New Roman"/>
                <a:cs typeface="Times New Roman"/>
              </a:rPr>
              <a:t>Singapore</a:t>
            </a:r>
            <a:endParaRPr sz="2000">
              <a:latin typeface="Times New Roman"/>
              <a:cs typeface="Times New Roman"/>
            </a:endParaRPr>
          </a:p>
          <a:p>
            <a:pPr marL="12700" marR="38100">
              <a:lnSpc>
                <a:spcPct val="95825"/>
              </a:lnSpc>
              <a:spcBef>
                <a:spcPts val="305"/>
              </a:spcBef>
            </a:pPr>
            <a:r>
              <a:rPr sz="2000" spc="9" dirty="0">
                <a:solidFill>
                  <a:srgbClr val="57585B"/>
                </a:solidFill>
                <a:latin typeface="Times New Roman"/>
                <a:cs typeface="Times New Roman"/>
              </a:rPr>
              <a:t>Macau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409"/>
              </a:spcBef>
            </a:pP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Hong Kong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40989" y="7629198"/>
            <a:ext cx="139471" cy="968248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 marR="279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  <a:p>
            <a:pPr marL="12979">
              <a:lnSpc>
                <a:spcPct val="95825"/>
              </a:lnSpc>
              <a:spcBef>
                <a:spcPts val="305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  <a:p>
            <a:pPr marL="12979">
              <a:lnSpc>
                <a:spcPct val="95825"/>
              </a:lnSpc>
              <a:spcBef>
                <a:spcPts val="409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86911" y="7629198"/>
            <a:ext cx="1041146" cy="968248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26" dirty="0">
                <a:solidFill>
                  <a:srgbClr val="57585B"/>
                </a:solidFill>
                <a:latin typeface="Times New Roman"/>
                <a:cs typeface="Times New Roman"/>
              </a:rPr>
              <a:t>Shanghai</a:t>
            </a:r>
            <a:endParaRPr sz="2000">
              <a:latin typeface="Times New Roman"/>
              <a:cs typeface="Times New Roman"/>
            </a:endParaRPr>
          </a:p>
          <a:p>
            <a:pPr marL="12877" marR="38100">
              <a:lnSpc>
                <a:spcPct val="95825"/>
              </a:lnSpc>
              <a:spcBef>
                <a:spcPts val="305"/>
              </a:spcBef>
            </a:pPr>
            <a:r>
              <a:rPr sz="2000" spc="9" dirty="0">
                <a:solidFill>
                  <a:srgbClr val="57585B"/>
                </a:solidFill>
                <a:latin typeface="Times New Roman"/>
                <a:cs typeface="Times New Roman"/>
              </a:rPr>
              <a:t>Korea</a:t>
            </a:r>
            <a:endParaRPr sz="2000">
              <a:latin typeface="Times New Roman"/>
              <a:cs typeface="Times New Roman"/>
            </a:endParaRPr>
          </a:p>
          <a:p>
            <a:pPr marL="12903" marR="38100">
              <a:lnSpc>
                <a:spcPct val="95825"/>
              </a:lnSpc>
              <a:spcBef>
                <a:spcPts val="409"/>
              </a:spcBef>
            </a:pPr>
            <a:r>
              <a:rPr sz="2000" spc="127" dirty="0">
                <a:solidFill>
                  <a:srgbClr val="57585B"/>
                </a:solidFill>
                <a:latin typeface="Times New Roman"/>
                <a:cs typeface="Times New Roman"/>
              </a:rPr>
              <a:t>Japan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26" y="1576138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4" y="10003059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4" y="10003059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893329" y="1715838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59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65386" y="1014275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94486" y="1014275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49524" y="6509630"/>
            <a:ext cx="5924105" cy="0"/>
          </a:xfrm>
          <a:custGeom>
            <a:avLst/>
            <a:gdLst/>
            <a:ahLst/>
            <a:cxnLst/>
            <a:rect l="l" t="t" r="r" b="b"/>
            <a:pathLst>
              <a:path w="5924105">
                <a:moveTo>
                  <a:pt x="0" y="0"/>
                </a:moveTo>
                <a:lnTo>
                  <a:pt x="5924105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91015" y="1105563"/>
            <a:ext cx="3066415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35" dirty="0">
                <a:solidFill>
                  <a:srgbClr val="404042"/>
                </a:solidFill>
                <a:latin typeface="Times New Roman"/>
                <a:cs typeface="Times New Roman"/>
              </a:rPr>
              <a:t>PSFF X THE MICHELIN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47905" y="1105563"/>
            <a:ext cx="952182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62" dirty="0">
                <a:solidFill>
                  <a:srgbClr val="404042"/>
                </a:solidFill>
                <a:latin typeface="Times New Roman"/>
                <a:cs typeface="Times New Roman"/>
              </a:rPr>
              <a:t>GUIDE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05283" y="2684953"/>
            <a:ext cx="2905506" cy="920496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68" dirty="0">
                <a:solidFill>
                  <a:srgbClr val="404042"/>
                </a:solidFill>
                <a:latin typeface="Times New Roman"/>
                <a:cs typeface="Times New Roman"/>
              </a:rPr>
              <a:t>Michelin / Bib Gourmand</a:t>
            </a:r>
            <a:endParaRPr sz="2000">
              <a:latin typeface="Times New Roman"/>
              <a:cs typeface="Times New Roman"/>
            </a:endParaRPr>
          </a:p>
          <a:p>
            <a:pPr marL="12700" marR="38100">
              <a:lnSpc>
                <a:spcPct val="95825"/>
              </a:lnSpc>
            </a:pPr>
            <a:r>
              <a:rPr sz="2000" spc="88" dirty="0">
                <a:solidFill>
                  <a:srgbClr val="404042"/>
                </a:solidFill>
                <a:latin typeface="Times New Roman"/>
                <a:cs typeface="Times New Roman"/>
              </a:rPr>
              <a:t>Chef Appearance Fees</a:t>
            </a:r>
            <a:endParaRPr sz="2000">
              <a:latin typeface="Times New Roman"/>
              <a:cs typeface="Times New Roman"/>
            </a:endParaRPr>
          </a:p>
          <a:p>
            <a:pPr marL="12700" marR="38100">
              <a:lnSpc>
                <a:spcPct val="95825"/>
              </a:lnSpc>
              <a:spcBef>
                <a:spcPts val="345"/>
              </a:spcBef>
            </a:pPr>
            <a:r>
              <a:rPr sz="2000" spc="20" dirty="0">
                <a:solidFill>
                  <a:srgbClr val="404042"/>
                </a:solidFill>
                <a:latin typeface="Times New Roman"/>
                <a:cs typeface="Times New Roman"/>
              </a:rPr>
              <a:t>(USD 10, 000 x 5 Chefs)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07865" y="3326049"/>
            <a:ext cx="1484122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b="1" spc="59" dirty="0">
                <a:solidFill>
                  <a:srgbClr val="404042"/>
                </a:solidFill>
                <a:latin typeface="Times New Roman"/>
                <a:cs typeface="Times New Roman"/>
              </a:rPr>
              <a:t>USD 50, 000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05283" y="4033439"/>
            <a:ext cx="2017522" cy="5842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 marR="38100">
              <a:lnSpc>
                <a:spcPts val="2095"/>
              </a:lnSpc>
            </a:pPr>
            <a:r>
              <a:rPr sz="2000" spc="108" dirty="0">
                <a:solidFill>
                  <a:srgbClr val="404042"/>
                </a:solidFill>
                <a:latin typeface="Times New Roman"/>
                <a:cs typeface="Times New Roman"/>
              </a:rPr>
              <a:t>Accomandation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2000" spc="95" dirty="0">
                <a:solidFill>
                  <a:srgbClr val="404042"/>
                </a:solidFill>
                <a:latin typeface="Times New Roman"/>
                <a:cs typeface="Times New Roman"/>
              </a:rPr>
              <a:t>&amp; Transportation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07865" y="4333667"/>
            <a:ext cx="562863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b="1" spc="79" dirty="0">
                <a:solidFill>
                  <a:srgbClr val="404042"/>
                </a:solidFill>
                <a:latin typeface="Times New Roman"/>
                <a:cs typeface="Times New Roman"/>
              </a:rPr>
              <a:t>USD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90109" y="4333667"/>
            <a:ext cx="780796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b="1" spc="103" dirty="0">
                <a:solidFill>
                  <a:srgbClr val="404042"/>
                </a:solidFill>
                <a:latin typeface="Times New Roman"/>
                <a:cs typeface="Times New Roman"/>
              </a:rPr>
              <a:t>8, 000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5283" y="4890943"/>
            <a:ext cx="2324608" cy="5842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90" dirty="0">
                <a:solidFill>
                  <a:srgbClr val="404042"/>
                </a:solidFill>
                <a:latin typeface="Times New Roman"/>
                <a:cs typeface="Times New Roman"/>
              </a:rPr>
              <a:t>Cooking Equipment</a:t>
            </a:r>
            <a:endParaRPr sz="2000">
              <a:latin typeface="Times New Roman"/>
              <a:cs typeface="Times New Roman"/>
            </a:endParaRPr>
          </a:p>
          <a:p>
            <a:pPr marL="12700" marR="38100">
              <a:lnSpc>
                <a:spcPct val="95825"/>
              </a:lnSpc>
            </a:pPr>
            <a:r>
              <a:rPr sz="2000" spc="38" dirty="0">
                <a:solidFill>
                  <a:srgbClr val="404042"/>
                </a:solidFill>
                <a:latin typeface="Times New Roman"/>
                <a:cs typeface="Times New Roman"/>
              </a:rPr>
              <a:t>&amp; Materials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07865" y="5191171"/>
            <a:ext cx="562863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b="1" spc="79" dirty="0">
                <a:solidFill>
                  <a:srgbClr val="404042"/>
                </a:solidFill>
                <a:latin typeface="Times New Roman"/>
                <a:cs typeface="Times New Roman"/>
              </a:rPr>
              <a:t>USD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90109" y="5191171"/>
            <a:ext cx="780796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b="1" spc="103" dirty="0">
                <a:solidFill>
                  <a:srgbClr val="404042"/>
                </a:solidFill>
                <a:latin typeface="Times New Roman"/>
                <a:cs typeface="Times New Roman"/>
              </a:rPr>
              <a:t>2, 000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5283" y="5774355"/>
            <a:ext cx="2243074" cy="5842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91" dirty="0">
                <a:solidFill>
                  <a:srgbClr val="404042"/>
                </a:solidFill>
                <a:latin typeface="Times New Roman"/>
                <a:cs typeface="Times New Roman"/>
              </a:rPr>
              <a:t>Administration Fee</a:t>
            </a:r>
            <a:endParaRPr sz="2000">
              <a:latin typeface="Times New Roman"/>
              <a:cs typeface="Times New Roman"/>
            </a:endParaRPr>
          </a:p>
          <a:p>
            <a:pPr marL="12700" marR="38100">
              <a:lnSpc>
                <a:spcPct val="95825"/>
              </a:lnSpc>
            </a:pPr>
            <a:r>
              <a:rPr sz="2000" spc="64" dirty="0">
                <a:solidFill>
                  <a:srgbClr val="404042"/>
                </a:solidFill>
                <a:latin typeface="Times New Roman"/>
                <a:cs typeface="Times New Roman"/>
              </a:rPr>
              <a:t>to Michelin Group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07865" y="6074583"/>
            <a:ext cx="1472692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b="1" spc="50" dirty="0">
                <a:solidFill>
                  <a:srgbClr val="404042"/>
                </a:solidFill>
                <a:latin typeface="Times New Roman"/>
                <a:cs typeface="Times New Roman"/>
              </a:rPr>
              <a:t>USD 10, 000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5283" y="6660307"/>
            <a:ext cx="695198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b="1" spc="79" dirty="0">
                <a:solidFill>
                  <a:srgbClr val="404042"/>
                </a:solidFill>
                <a:latin typeface="Times New Roman"/>
                <a:cs typeface="Times New Roman"/>
              </a:rPr>
              <a:t>Total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07865" y="6660307"/>
            <a:ext cx="1484122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b="1" spc="59" dirty="0">
                <a:solidFill>
                  <a:srgbClr val="404042"/>
                </a:solidFill>
                <a:latin typeface="Times New Roman"/>
                <a:cs typeface="Times New Roman"/>
              </a:rPr>
              <a:t>USD 70, 000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3329" y="1576138"/>
            <a:ext cx="580135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" name="object 4"/>
          <p:cNvSpPr txBox="1"/>
          <p:nvPr/>
        </p:nvSpPr>
        <p:spPr>
          <a:xfrm>
            <a:off x="849524" y="6369930"/>
            <a:ext cx="5924105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6" y="10003059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6" y="10003059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865386" y="10142767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94486" y="10142767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3326" y="2406468"/>
            <a:ext cx="2617609" cy="328193"/>
          </a:xfrm>
          <a:custGeom>
            <a:avLst/>
            <a:gdLst/>
            <a:ahLst/>
            <a:cxnLst/>
            <a:rect l="l" t="t" r="r" b="b"/>
            <a:pathLst>
              <a:path w="2617609" h="328193">
                <a:moveTo>
                  <a:pt x="2617609" y="164096"/>
                </a:moveTo>
                <a:lnTo>
                  <a:pt x="2611918" y="207096"/>
                </a:lnTo>
                <a:lnTo>
                  <a:pt x="2595839" y="245826"/>
                </a:lnTo>
                <a:lnTo>
                  <a:pt x="2570870" y="278791"/>
                </a:lnTo>
                <a:lnTo>
                  <a:pt x="2538504" y="304496"/>
                </a:lnTo>
                <a:lnTo>
                  <a:pt x="2500237" y="321445"/>
                </a:lnTo>
                <a:lnTo>
                  <a:pt x="2457564" y="328144"/>
                </a:lnTo>
                <a:lnTo>
                  <a:pt x="2453513" y="328193"/>
                </a:lnTo>
                <a:lnTo>
                  <a:pt x="164109" y="328193"/>
                </a:lnTo>
                <a:lnTo>
                  <a:pt x="121105" y="322502"/>
                </a:lnTo>
                <a:lnTo>
                  <a:pt x="82373" y="306425"/>
                </a:lnTo>
                <a:lnTo>
                  <a:pt x="49407" y="281457"/>
                </a:lnTo>
                <a:lnTo>
                  <a:pt x="23701" y="249093"/>
                </a:lnTo>
                <a:lnTo>
                  <a:pt x="6750" y="210828"/>
                </a:lnTo>
                <a:lnTo>
                  <a:pt x="49" y="168158"/>
                </a:lnTo>
                <a:lnTo>
                  <a:pt x="0" y="164096"/>
                </a:lnTo>
                <a:lnTo>
                  <a:pt x="650" y="149381"/>
                </a:lnTo>
                <a:lnTo>
                  <a:pt x="9970" y="107640"/>
                </a:lnTo>
                <a:lnTo>
                  <a:pt x="29177" y="70667"/>
                </a:lnTo>
                <a:lnTo>
                  <a:pt x="56778" y="39956"/>
                </a:lnTo>
                <a:lnTo>
                  <a:pt x="91277" y="17003"/>
                </a:lnTo>
                <a:lnTo>
                  <a:pt x="131181" y="3303"/>
                </a:lnTo>
                <a:lnTo>
                  <a:pt x="164109" y="0"/>
                </a:lnTo>
                <a:lnTo>
                  <a:pt x="2453513" y="0"/>
                </a:lnTo>
                <a:lnTo>
                  <a:pt x="2496512" y="5691"/>
                </a:lnTo>
                <a:lnTo>
                  <a:pt x="2535242" y="21769"/>
                </a:lnTo>
                <a:lnTo>
                  <a:pt x="2568207" y="46739"/>
                </a:lnTo>
                <a:lnTo>
                  <a:pt x="2593912" y="79105"/>
                </a:lnTo>
                <a:lnTo>
                  <a:pt x="2610861" y="117372"/>
                </a:lnTo>
                <a:lnTo>
                  <a:pt x="2617560" y="160045"/>
                </a:lnTo>
                <a:lnTo>
                  <a:pt x="2617609" y="164096"/>
                </a:lnTo>
                <a:close/>
              </a:path>
            </a:pathLst>
          </a:custGeom>
          <a:ln w="6349">
            <a:solidFill>
              <a:srgbClr val="93959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93326" y="3324658"/>
            <a:ext cx="2617609" cy="328193"/>
          </a:xfrm>
          <a:custGeom>
            <a:avLst/>
            <a:gdLst/>
            <a:ahLst/>
            <a:cxnLst/>
            <a:rect l="l" t="t" r="r" b="b"/>
            <a:pathLst>
              <a:path w="2617609" h="328193">
                <a:moveTo>
                  <a:pt x="2617609" y="164096"/>
                </a:moveTo>
                <a:lnTo>
                  <a:pt x="2611918" y="207096"/>
                </a:lnTo>
                <a:lnTo>
                  <a:pt x="2595839" y="245826"/>
                </a:lnTo>
                <a:lnTo>
                  <a:pt x="2570870" y="278791"/>
                </a:lnTo>
                <a:lnTo>
                  <a:pt x="2538504" y="304496"/>
                </a:lnTo>
                <a:lnTo>
                  <a:pt x="2500237" y="321445"/>
                </a:lnTo>
                <a:lnTo>
                  <a:pt x="2457564" y="328144"/>
                </a:lnTo>
                <a:lnTo>
                  <a:pt x="2453513" y="328193"/>
                </a:lnTo>
                <a:lnTo>
                  <a:pt x="164109" y="328193"/>
                </a:lnTo>
                <a:lnTo>
                  <a:pt x="121105" y="322502"/>
                </a:lnTo>
                <a:lnTo>
                  <a:pt x="82373" y="306425"/>
                </a:lnTo>
                <a:lnTo>
                  <a:pt x="49407" y="281457"/>
                </a:lnTo>
                <a:lnTo>
                  <a:pt x="23701" y="249093"/>
                </a:lnTo>
                <a:lnTo>
                  <a:pt x="6750" y="210828"/>
                </a:lnTo>
                <a:lnTo>
                  <a:pt x="49" y="168158"/>
                </a:lnTo>
                <a:lnTo>
                  <a:pt x="0" y="164096"/>
                </a:lnTo>
                <a:lnTo>
                  <a:pt x="650" y="149381"/>
                </a:lnTo>
                <a:lnTo>
                  <a:pt x="9970" y="107640"/>
                </a:lnTo>
                <a:lnTo>
                  <a:pt x="29177" y="70667"/>
                </a:lnTo>
                <a:lnTo>
                  <a:pt x="56778" y="39956"/>
                </a:lnTo>
                <a:lnTo>
                  <a:pt x="91277" y="17003"/>
                </a:lnTo>
                <a:lnTo>
                  <a:pt x="131181" y="3303"/>
                </a:lnTo>
                <a:lnTo>
                  <a:pt x="164109" y="0"/>
                </a:lnTo>
                <a:lnTo>
                  <a:pt x="2453513" y="0"/>
                </a:lnTo>
                <a:lnTo>
                  <a:pt x="2496512" y="5691"/>
                </a:lnTo>
                <a:lnTo>
                  <a:pt x="2535242" y="21769"/>
                </a:lnTo>
                <a:lnTo>
                  <a:pt x="2568207" y="46739"/>
                </a:lnTo>
                <a:lnTo>
                  <a:pt x="2593912" y="79105"/>
                </a:lnTo>
                <a:lnTo>
                  <a:pt x="2610861" y="117372"/>
                </a:lnTo>
                <a:lnTo>
                  <a:pt x="2617560" y="160045"/>
                </a:lnTo>
                <a:lnTo>
                  <a:pt x="2617609" y="164096"/>
                </a:lnTo>
                <a:close/>
              </a:path>
            </a:pathLst>
          </a:custGeom>
          <a:ln w="6349">
            <a:solidFill>
              <a:srgbClr val="93959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3326" y="4243881"/>
            <a:ext cx="2617609" cy="328218"/>
          </a:xfrm>
          <a:custGeom>
            <a:avLst/>
            <a:gdLst/>
            <a:ahLst/>
            <a:cxnLst/>
            <a:rect l="l" t="t" r="r" b="b"/>
            <a:pathLst>
              <a:path w="2617609" h="328218">
                <a:moveTo>
                  <a:pt x="2617609" y="164122"/>
                </a:moveTo>
                <a:lnTo>
                  <a:pt x="2611918" y="207117"/>
                </a:lnTo>
                <a:lnTo>
                  <a:pt x="2595839" y="245846"/>
                </a:lnTo>
                <a:lnTo>
                  <a:pt x="2570870" y="278812"/>
                </a:lnTo>
                <a:lnTo>
                  <a:pt x="2538504" y="304518"/>
                </a:lnTo>
                <a:lnTo>
                  <a:pt x="2500237" y="321469"/>
                </a:lnTo>
                <a:lnTo>
                  <a:pt x="2457564" y="328169"/>
                </a:lnTo>
                <a:lnTo>
                  <a:pt x="2453513" y="328218"/>
                </a:lnTo>
                <a:lnTo>
                  <a:pt x="164109" y="328218"/>
                </a:lnTo>
                <a:lnTo>
                  <a:pt x="121105" y="322526"/>
                </a:lnTo>
                <a:lnTo>
                  <a:pt x="82373" y="306447"/>
                </a:lnTo>
                <a:lnTo>
                  <a:pt x="49407" y="281477"/>
                </a:lnTo>
                <a:lnTo>
                  <a:pt x="23701" y="249113"/>
                </a:lnTo>
                <a:lnTo>
                  <a:pt x="6750" y="210849"/>
                </a:lnTo>
                <a:lnTo>
                  <a:pt x="49" y="168182"/>
                </a:lnTo>
                <a:lnTo>
                  <a:pt x="0" y="164122"/>
                </a:lnTo>
                <a:lnTo>
                  <a:pt x="650" y="149408"/>
                </a:lnTo>
                <a:lnTo>
                  <a:pt x="9968" y="107666"/>
                </a:lnTo>
                <a:lnTo>
                  <a:pt x="29173" y="70690"/>
                </a:lnTo>
                <a:lnTo>
                  <a:pt x="56770" y="39974"/>
                </a:lnTo>
                <a:lnTo>
                  <a:pt x="91265" y="17015"/>
                </a:lnTo>
                <a:lnTo>
                  <a:pt x="131163" y="3308"/>
                </a:lnTo>
                <a:lnTo>
                  <a:pt x="164109" y="0"/>
                </a:lnTo>
                <a:lnTo>
                  <a:pt x="2453513" y="0"/>
                </a:lnTo>
                <a:lnTo>
                  <a:pt x="2496509" y="5692"/>
                </a:lnTo>
                <a:lnTo>
                  <a:pt x="2535237" y="21773"/>
                </a:lnTo>
                <a:lnTo>
                  <a:pt x="2568200" y="46745"/>
                </a:lnTo>
                <a:lnTo>
                  <a:pt x="2593905" y="79112"/>
                </a:lnTo>
                <a:lnTo>
                  <a:pt x="2610857" y="117380"/>
                </a:lnTo>
                <a:lnTo>
                  <a:pt x="2617560" y="160050"/>
                </a:lnTo>
                <a:lnTo>
                  <a:pt x="2617609" y="164122"/>
                </a:lnTo>
                <a:close/>
              </a:path>
            </a:pathLst>
          </a:custGeom>
          <a:ln w="6350">
            <a:solidFill>
              <a:srgbClr val="93959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3326" y="5168501"/>
            <a:ext cx="2617609" cy="328218"/>
          </a:xfrm>
          <a:custGeom>
            <a:avLst/>
            <a:gdLst/>
            <a:ahLst/>
            <a:cxnLst/>
            <a:rect l="l" t="t" r="r" b="b"/>
            <a:pathLst>
              <a:path w="2617609" h="328218">
                <a:moveTo>
                  <a:pt x="2617609" y="164096"/>
                </a:moveTo>
                <a:lnTo>
                  <a:pt x="2611918" y="207095"/>
                </a:lnTo>
                <a:lnTo>
                  <a:pt x="2595843" y="245827"/>
                </a:lnTo>
                <a:lnTo>
                  <a:pt x="2570876" y="278797"/>
                </a:lnTo>
                <a:lnTo>
                  <a:pt x="2538515" y="304507"/>
                </a:lnTo>
                <a:lnTo>
                  <a:pt x="2500252" y="321464"/>
                </a:lnTo>
                <a:lnTo>
                  <a:pt x="2457584" y="328169"/>
                </a:lnTo>
                <a:lnTo>
                  <a:pt x="2453513" y="328218"/>
                </a:lnTo>
                <a:lnTo>
                  <a:pt x="164109" y="328218"/>
                </a:lnTo>
                <a:lnTo>
                  <a:pt x="121108" y="322526"/>
                </a:lnTo>
                <a:lnTo>
                  <a:pt x="82379" y="306447"/>
                </a:lnTo>
                <a:lnTo>
                  <a:pt x="49413" y="281476"/>
                </a:lnTo>
                <a:lnTo>
                  <a:pt x="23707" y="249111"/>
                </a:lnTo>
                <a:lnTo>
                  <a:pt x="6754" y="210846"/>
                </a:lnTo>
                <a:lnTo>
                  <a:pt x="49" y="168178"/>
                </a:lnTo>
                <a:lnTo>
                  <a:pt x="0" y="164096"/>
                </a:lnTo>
                <a:lnTo>
                  <a:pt x="650" y="149383"/>
                </a:lnTo>
                <a:lnTo>
                  <a:pt x="9970" y="107645"/>
                </a:lnTo>
                <a:lnTo>
                  <a:pt x="29177" y="70672"/>
                </a:lnTo>
                <a:lnTo>
                  <a:pt x="56778" y="39960"/>
                </a:lnTo>
                <a:lnTo>
                  <a:pt x="91277" y="17006"/>
                </a:lnTo>
                <a:lnTo>
                  <a:pt x="131181" y="3304"/>
                </a:lnTo>
                <a:lnTo>
                  <a:pt x="164109" y="0"/>
                </a:lnTo>
                <a:lnTo>
                  <a:pt x="2453513" y="0"/>
                </a:lnTo>
                <a:lnTo>
                  <a:pt x="2496512" y="5692"/>
                </a:lnTo>
                <a:lnTo>
                  <a:pt x="2535242" y="21772"/>
                </a:lnTo>
                <a:lnTo>
                  <a:pt x="2568207" y="46744"/>
                </a:lnTo>
                <a:lnTo>
                  <a:pt x="2593912" y="79111"/>
                </a:lnTo>
                <a:lnTo>
                  <a:pt x="2610861" y="117377"/>
                </a:lnTo>
                <a:lnTo>
                  <a:pt x="2617560" y="160046"/>
                </a:lnTo>
                <a:lnTo>
                  <a:pt x="2617609" y="164096"/>
                </a:lnTo>
                <a:close/>
              </a:path>
            </a:pathLst>
          </a:custGeom>
          <a:ln w="6350">
            <a:solidFill>
              <a:srgbClr val="93959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3326" y="6110509"/>
            <a:ext cx="2617609" cy="328218"/>
          </a:xfrm>
          <a:custGeom>
            <a:avLst/>
            <a:gdLst/>
            <a:ahLst/>
            <a:cxnLst/>
            <a:rect l="l" t="t" r="r" b="b"/>
            <a:pathLst>
              <a:path w="2617609" h="328218">
                <a:moveTo>
                  <a:pt x="2617609" y="164096"/>
                </a:moveTo>
                <a:lnTo>
                  <a:pt x="2611918" y="207095"/>
                </a:lnTo>
                <a:lnTo>
                  <a:pt x="2595843" y="245827"/>
                </a:lnTo>
                <a:lnTo>
                  <a:pt x="2570876" y="278797"/>
                </a:lnTo>
                <a:lnTo>
                  <a:pt x="2538515" y="304507"/>
                </a:lnTo>
                <a:lnTo>
                  <a:pt x="2500252" y="321464"/>
                </a:lnTo>
                <a:lnTo>
                  <a:pt x="2457584" y="328169"/>
                </a:lnTo>
                <a:lnTo>
                  <a:pt x="2453513" y="328218"/>
                </a:lnTo>
                <a:lnTo>
                  <a:pt x="164109" y="328218"/>
                </a:lnTo>
                <a:lnTo>
                  <a:pt x="121108" y="322526"/>
                </a:lnTo>
                <a:lnTo>
                  <a:pt x="82379" y="306447"/>
                </a:lnTo>
                <a:lnTo>
                  <a:pt x="49413" y="281476"/>
                </a:lnTo>
                <a:lnTo>
                  <a:pt x="23707" y="249111"/>
                </a:lnTo>
                <a:lnTo>
                  <a:pt x="6754" y="210846"/>
                </a:lnTo>
                <a:lnTo>
                  <a:pt x="49" y="168178"/>
                </a:lnTo>
                <a:lnTo>
                  <a:pt x="0" y="164096"/>
                </a:lnTo>
                <a:lnTo>
                  <a:pt x="650" y="149383"/>
                </a:lnTo>
                <a:lnTo>
                  <a:pt x="9970" y="107645"/>
                </a:lnTo>
                <a:lnTo>
                  <a:pt x="29177" y="70672"/>
                </a:lnTo>
                <a:lnTo>
                  <a:pt x="56778" y="39960"/>
                </a:lnTo>
                <a:lnTo>
                  <a:pt x="91277" y="17006"/>
                </a:lnTo>
                <a:lnTo>
                  <a:pt x="131181" y="3304"/>
                </a:lnTo>
                <a:lnTo>
                  <a:pt x="164109" y="0"/>
                </a:lnTo>
                <a:lnTo>
                  <a:pt x="2453513" y="0"/>
                </a:lnTo>
                <a:lnTo>
                  <a:pt x="2496512" y="5692"/>
                </a:lnTo>
                <a:lnTo>
                  <a:pt x="2535242" y="21772"/>
                </a:lnTo>
                <a:lnTo>
                  <a:pt x="2568207" y="46744"/>
                </a:lnTo>
                <a:lnTo>
                  <a:pt x="2593912" y="79111"/>
                </a:lnTo>
                <a:lnTo>
                  <a:pt x="2610861" y="117377"/>
                </a:lnTo>
                <a:lnTo>
                  <a:pt x="2617560" y="160046"/>
                </a:lnTo>
                <a:lnTo>
                  <a:pt x="2617609" y="164096"/>
                </a:lnTo>
                <a:close/>
              </a:path>
            </a:pathLst>
          </a:custGeom>
          <a:ln w="6350">
            <a:solidFill>
              <a:srgbClr val="93959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3329" y="1715844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59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80615" y="806525"/>
            <a:ext cx="2891472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118" dirty="0">
                <a:solidFill>
                  <a:srgbClr val="404042"/>
                </a:solidFill>
                <a:latin typeface="Times New Roman"/>
                <a:cs typeface="Times New Roman"/>
              </a:rPr>
              <a:t>CHAPTER 1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313" dirty="0">
                <a:solidFill>
                  <a:srgbClr val="404042"/>
                </a:solidFill>
                <a:latin typeface="Times New Roman"/>
                <a:cs typeface="Times New Roman"/>
              </a:rPr>
              <a:t>FESTIVAL OVERVIEW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7116" y="2168052"/>
            <a:ext cx="2270094" cy="503550"/>
          </a:xfrm>
          <a:prstGeom prst="rect">
            <a:avLst/>
          </a:prstGeom>
        </p:spPr>
        <p:txBody>
          <a:bodyPr wrap="square" lIns="0" tIns="8731" rIns="0" bIns="0" rtlCol="0">
            <a:noAutofit/>
          </a:bodyPr>
          <a:lstStyle/>
          <a:p>
            <a:pPr marL="12700" marR="24478">
              <a:lnSpc>
                <a:spcPts val="1375"/>
              </a:lnSpc>
            </a:pPr>
            <a:r>
              <a:rPr sz="1300" spc="44" dirty="0">
                <a:solidFill>
                  <a:srgbClr val="404042"/>
                </a:solidFill>
                <a:latin typeface="Times New Roman"/>
                <a:cs typeface="Times New Roman"/>
              </a:rPr>
              <a:t>Event:</a:t>
            </a:r>
            <a:endParaRPr sz="1300">
              <a:latin typeface="Times New Roman"/>
              <a:cs typeface="Times New Roman"/>
            </a:endParaRPr>
          </a:p>
          <a:p>
            <a:pPr marL="64268">
              <a:lnSpc>
                <a:spcPct val="95825"/>
              </a:lnSpc>
              <a:spcBef>
                <a:spcPts val="973"/>
              </a:spcBef>
            </a:pPr>
            <a:r>
              <a:rPr sz="1300" spc="74" dirty="0">
                <a:solidFill>
                  <a:srgbClr val="939597"/>
                </a:solidFill>
                <a:latin typeface="Times New Roman"/>
                <a:cs typeface="Times New Roman"/>
              </a:rPr>
              <a:t>Penang Street Food Festival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7116" y="3092064"/>
            <a:ext cx="1500648" cy="503550"/>
          </a:xfrm>
          <a:prstGeom prst="rect">
            <a:avLst/>
          </a:prstGeom>
        </p:spPr>
        <p:txBody>
          <a:bodyPr wrap="square" lIns="0" tIns="8731" rIns="0" bIns="0" rtlCol="0">
            <a:noAutofit/>
          </a:bodyPr>
          <a:lstStyle/>
          <a:p>
            <a:pPr marL="12700" marR="24478">
              <a:lnSpc>
                <a:spcPts val="1375"/>
              </a:lnSpc>
            </a:pPr>
            <a:r>
              <a:rPr sz="1300" spc="45" dirty="0">
                <a:solidFill>
                  <a:srgbClr val="404042"/>
                </a:solidFill>
                <a:latin typeface="Times New Roman"/>
                <a:cs typeface="Times New Roman"/>
              </a:rPr>
              <a:t>Date:</a:t>
            </a:r>
            <a:endParaRPr sz="1300">
              <a:latin typeface="Times New Roman"/>
              <a:cs typeface="Times New Roman"/>
            </a:endParaRPr>
          </a:p>
          <a:p>
            <a:pPr marL="64268">
              <a:lnSpc>
                <a:spcPct val="95825"/>
              </a:lnSpc>
              <a:spcBef>
                <a:spcPts val="973"/>
              </a:spcBef>
            </a:pPr>
            <a:r>
              <a:rPr sz="1300" spc="56" dirty="0">
                <a:solidFill>
                  <a:srgbClr val="939597"/>
                </a:solidFill>
                <a:latin typeface="Times New Roman"/>
                <a:cs typeface="Times New Roman"/>
              </a:rPr>
              <a:t>23 &amp; 24 November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7116" y="4010246"/>
            <a:ext cx="995245" cy="497838"/>
          </a:xfrm>
          <a:prstGeom prst="rect">
            <a:avLst/>
          </a:prstGeom>
        </p:spPr>
        <p:txBody>
          <a:bodyPr wrap="square" lIns="0" tIns="8731" rIns="0" bIns="0" rtlCol="0">
            <a:noAutofit/>
          </a:bodyPr>
          <a:lstStyle/>
          <a:p>
            <a:pPr marL="12700" marR="24478">
              <a:lnSpc>
                <a:spcPts val="1375"/>
              </a:lnSpc>
            </a:pPr>
            <a:r>
              <a:rPr sz="1300" spc="33" dirty="0">
                <a:solidFill>
                  <a:srgbClr val="404042"/>
                </a:solidFill>
                <a:latin typeface="Times New Roman"/>
                <a:cs typeface="Times New Roman"/>
              </a:rPr>
              <a:t>Time:</a:t>
            </a:r>
            <a:endParaRPr sz="1300">
              <a:latin typeface="Times New Roman"/>
              <a:cs typeface="Times New Roman"/>
            </a:endParaRPr>
          </a:p>
          <a:p>
            <a:pPr marL="64268">
              <a:lnSpc>
                <a:spcPct val="95825"/>
              </a:lnSpc>
              <a:spcBef>
                <a:spcPts val="928"/>
              </a:spcBef>
            </a:pPr>
            <a:r>
              <a:rPr sz="1300" spc="60" dirty="0">
                <a:solidFill>
                  <a:srgbClr val="939597"/>
                </a:solidFill>
                <a:latin typeface="Times New Roman"/>
                <a:cs typeface="Times New Roman"/>
              </a:rPr>
              <a:t>5pm - 11pm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7413" y="4929484"/>
            <a:ext cx="1757348" cy="503223"/>
          </a:xfrm>
          <a:prstGeom prst="rect">
            <a:avLst/>
          </a:prstGeom>
        </p:spPr>
        <p:txBody>
          <a:bodyPr wrap="square" lIns="0" tIns="8731" rIns="0" bIns="0" rtlCol="0">
            <a:noAutofit/>
          </a:bodyPr>
          <a:lstStyle/>
          <a:p>
            <a:pPr marL="12700" marR="24478">
              <a:lnSpc>
                <a:spcPts val="1375"/>
              </a:lnSpc>
            </a:pPr>
            <a:r>
              <a:rPr sz="1300" spc="40" dirty="0">
                <a:solidFill>
                  <a:srgbClr val="404042"/>
                </a:solidFill>
                <a:latin typeface="Times New Roman"/>
                <a:cs typeface="Times New Roman"/>
              </a:rPr>
              <a:t>Venue:</a:t>
            </a:r>
            <a:endParaRPr sz="1300">
              <a:latin typeface="Times New Roman"/>
              <a:cs typeface="Times New Roman"/>
            </a:endParaRPr>
          </a:p>
          <a:p>
            <a:pPr marL="63942">
              <a:lnSpc>
                <a:spcPct val="95825"/>
              </a:lnSpc>
              <a:spcBef>
                <a:spcPts val="971"/>
              </a:spcBef>
            </a:pPr>
            <a:r>
              <a:rPr sz="1300" spc="81" dirty="0">
                <a:solidFill>
                  <a:srgbClr val="939597"/>
                </a:solidFill>
                <a:latin typeface="Times New Roman"/>
                <a:cs typeface="Times New Roman"/>
              </a:rPr>
              <a:t>Beach Street, Penang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7116" y="5854097"/>
            <a:ext cx="1129062" cy="503386"/>
          </a:xfrm>
          <a:prstGeom prst="rect">
            <a:avLst/>
          </a:prstGeom>
        </p:spPr>
        <p:txBody>
          <a:bodyPr wrap="square" lIns="0" tIns="8731" rIns="0" bIns="0" rtlCol="0">
            <a:noAutofit/>
          </a:bodyPr>
          <a:lstStyle/>
          <a:p>
            <a:pPr marL="12700">
              <a:lnSpc>
                <a:spcPts val="1375"/>
              </a:lnSpc>
            </a:pPr>
            <a:r>
              <a:rPr sz="1300" spc="-27" dirty="0">
                <a:solidFill>
                  <a:srgbClr val="404042"/>
                </a:solidFill>
                <a:latin typeface="Times New Roman"/>
                <a:cs typeface="Times New Roman"/>
              </a:rPr>
              <a:t>T</a:t>
            </a:r>
            <a:r>
              <a:rPr sz="1300" spc="60" dirty="0">
                <a:solidFill>
                  <a:srgbClr val="404042"/>
                </a:solidFill>
                <a:latin typeface="Times New Roman"/>
                <a:cs typeface="Times New Roman"/>
              </a:rPr>
              <a:t>a</a:t>
            </a:r>
            <a:r>
              <a:rPr sz="1300" spc="51" dirty="0">
                <a:solidFill>
                  <a:srgbClr val="404042"/>
                </a:solidFill>
                <a:latin typeface="Times New Roman"/>
                <a:cs typeface="Times New Roman"/>
              </a:rPr>
              <a:t>r</a:t>
            </a:r>
            <a:r>
              <a:rPr sz="1300" spc="45" dirty="0">
                <a:solidFill>
                  <a:srgbClr val="404042"/>
                </a:solidFill>
                <a:latin typeface="Times New Roman"/>
                <a:cs typeface="Times New Roman"/>
              </a:rPr>
              <a:t>g</a:t>
            </a:r>
            <a:r>
              <a:rPr sz="1300" spc="51" dirty="0">
                <a:solidFill>
                  <a:srgbClr val="404042"/>
                </a:solidFill>
                <a:latin typeface="Times New Roman"/>
                <a:cs typeface="Times New Roman"/>
              </a:rPr>
              <a:t>e</a:t>
            </a:r>
            <a:r>
              <a:rPr sz="1300" spc="-8" dirty="0">
                <a:solidFill>
                  <a:srgbClr val="404042"/>
                </a:solidFill>
                <a:latin typeface="Times New Roman"/>
                <a:cs typeface="Times New Roman"/>
              </a:rPr>
              <a:t>t</a:t>
            </a:r>
            <a:r>
              <a:rPr sz="1300" spc="116" dirty="0">
                <a:solidFill>
                  <a:srgbClr val="404042"/>
                </a:solidFill>
                <a:latin typeface="Times New Roman"/>
                <a:cs typeface="Times New Roman"/>
              </a:rPr>
              <a:t> </a:t>
            </a:r>
            <a:r>
              <a:rPr sz="1300" spc="-103" dirty="0">
                <a:solidFill>
                  <a:srgbClr val="404042"/>
                </a:solidFill>
                <a:latin typeface="Times New Roman"/>
                <a:cs typeface="Times New Roman"/>
              </a:rPr>
              <a:t>C</a:t>
            </a:r>
            <a:r>
              <a:rPr sz="1300" spc="-28" dirty="0">
                <a:solidFill>
                  <a:srgbClr val="404042"/>
                </a:solidFill>
                <a:latin typeface="Times New Roman"/>
                <a:cs typeface="Times New Roman"/>
              </a:rPr>
              <a:t>r</a:t>
            </a:r>
            <a:r>
              <a:rPr sz="1300" spc="124" dirty="0">
                <a:solidFill>
                  <a:srgbClr val="404042"/>
                </a:solidFill>
                <a:latin typeface="Times New Roman"/>
                <a:cs typeface="Times New Roman"/>
              </a:rPr>
              <a:t>ow</a:t>
            </a:r>
            <a:r>
              <a:rPr sz="1300" spc="95" dirty="0">
                <a:solidFill>
                  <a:srgbClr val="404042"/>
                </a:solidFill>
                <a:latin typeface="Times New Roman"/>
                <a:cs typeface="Times New Roman"/>
              </a:rPr>
              <a:t>d</a:t>
            </a:r>
            <a:r>
              <a:rPr sz="1300" spc="-82" dirty="0">
                <a:solidFill>
                  <a:srgbClr val="404042"/>
                </a:solidFill>
                <a:latin typeface="Times New Roman"/>
                <a:cs typeface="Times New Roman"/>
              </a:rPr>
              <a:t>:</a:t>
            </a:r>
            <a:endParaRPr sz="1300">
              <a:latin typeface="Times New Roman"/>
              <a:cs typeface="Times New Roman"/>
            </a:endParaRPr>
          </a:p>
          <a:p>
            <a:pPr marL="64268" marR="24478">
              <a:lnSpc>
                <a:spcPct val="95825"/>
              </a:lnSpc>
              <a:spcBef>
                <a:spcPts val="972"/>
              </a:spcBef>
            </a:pPr>
            <a:r>
              <a:rPr sz="1300" spc="81" dirty="0">
                <a:solidFill>
                  <a:srgbClr val="939597"/>
                </a:solidFill>
                <a:latin typeface="Times New Roman"/>
                <a:cs typeface="Times New Roman"/>
              </a:rPr>
              <a:t>150,000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0621" y="6849231"/>
            <a:ext cx="5434930" cy="2453334"/>
          </a:xfrm>
          <a:prstGeom prst="rect">
            <a:avLst/>
          </a:prstGeom>
        </p:spPr>
        <p:txBody>
          <a:bodyPr wrap="square" lIns="0" tIns="14001" rIns="0" bIns="0" rtlCol="0">
            <a:noAutofit/>
          </a:bodyPr>
          <a:lstStyle/>
          <a:p>
            <a:pPr marL="12700" marR="24539">
              <a:lnSpc>
                <a:spcPts val="2205"/>
              </a:lnSpc>
            </a:pPr>
            <a:r>
              <a:rPr sz="2100" spc="72" dirty="0">
                <a:solidFill>
                  <a:srgbClr val="404042"/>
                </a:solidFill>
                <a:latin typeface="Times New Roman"/>
                <a:cs typeface="Times New Roman"/>
              </a:rPr>
              <a:t>Objectives</a:t>
            </a:r>
            <a:endParaRPr sz="2100">
              <a:latin typeface="Times New Roman"/>
              <a:cs typeface="Times New Roman"/>
            </a:endParaRPr>
          </a:p>
          <a:p>
            <a:pPr marL="12712" marR="24539">
              <a:lnSpc>
                <a:spcPct val="95825"/>
              </a:lnSpc>
              <a:spcBef>
                <a:spcPts val="1327"/>
              </a:spcBef>
            </a:pPr>
            <a:r>
              <a:rPr sz="1700" spc="31" dirty="0">
                <a:solidFill>
                  <a:srgbClr val="57585B"/>
                </a:solidFill>
                <a:latin typeface="Times New Roman"/>
                <a:cs typeface="Times New Roman"/>
              </a:rPr>
              <a:t>1. To enhance  the visibility of tourism in Penang.</a:t>
            </a:r>
            <a:endParaRPr sz="1700">
              <a:latin typeface="Times New Roman"/>
              <a:cs typeface="Times New Roman"/>
            </a:endParaRPr>
          </a:p>
          <a:p>
            <a:pPr marL="12712" marR="24539">
              <a:lnSpc>
                <a:spcPct val="95825"/>
              </a:lnSpc>
              <a:spcBef>
                <a:spcPts val="906"/>
              </a:spcBef>
            </a:pPr>
            <a:r>
              <a:rPr sz="1700" spc="41" dirty="0">
                <a:solidFill>
                  <a:srgbClr val="57585B"/>
                </a:solidFill>
                <a:latin typeface="Times New Roman"/>
                <a:cs typeface="Times New Roman"/>
              </a:rPr>
              <a:t>2. To raise the growth of street food scenery in Penang.</a:t>
            </a:r>
            <a:endParaRPr sz="1700">
              <a:latin typeface="Times New Roman"/>
              <a:cs typeface="Times New Roman"/>
            </a:endParaRPr>
          </a:p>
          <a:p>
            <a:pPr marL="12712" marR="24539">
              <a:lnSpc>
                <a:spcPct val="95825"/>
              </a:lnSpc>
              <a:spcBef>
                <a:spcPts val="1030"/>
              </a:spcBef>
            </a:pP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3. To mushroom  the culture of local eating in Penang.</a:t>
            </a:r>
            <a:endParaRPr sz="1700">
              <a:latin typeface="Times New Roman"/>
              <a:cs typeface="Times New Roman"/>
            </a:endParaRPr>
          </a:p>
          <a:p>
            <a:pPr marL="250202" indent="-237489">
              <a:lnSpc>
                <a:spcPct val="100041"/>
              </a:lnSpc>
              <a:spcBef>
                <a:spcPts val="1030"/>
              </a:spcBef>
            </a:pP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4</a:t>
            </a:r>
            <a:r>
              <a:rPr sz="1700" spc="0" dirty="0">
                <a:solidFill>
                  <a:srgbClr val="57585B"/>
                </a:solidFill>
                <a:latin typeface="Times New Roman"/>
                <a:cs typeface="Times New Roman"/>
              </a:rPr>
              <a:t>.</a:t>
            </a:r>
            <a:r>
              <a:rPr sz="1700" spc="-5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Di</a:t>
            </a:r>
            <a:r>
              <a:rPr sz="1700" spc="14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tin</a:t>
            </a:r>
            <a:r>
              <a:rPr sz="1700" spc="14" dirty="0">
                <a:solidFill>
                  <a:srgbClr val="57585B"/>
                </a:solidFill>
                <a:latin typeface="Times New Roman"/>
                <a:cs typeface="Times New Roman"/>
              </a:rPr>
              <a:t>c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ti</a:t>
            </a:r>
            <a:r>
              <a:rPr sz="1700" spc="29" dirty="0">
                <a:solidFill>
                  <a:srgbClr val="57585B"/>
                </a:solidFill>
                <a:latin typeface="Times New Roman"/>
                <a:cs typeface="Times New Roman"/>
              </a:rPr>
              <a:t>v</a:t>
            </a:r>
            <a:r>
              <a:rPr sz="17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700" spc="-9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pl</a:t>
            </a:r>
            <a:r>
              <a:rPr sz="1700" spc="9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700" spc="14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or</a:t>
            </a:r>
            <a:r>
              <a:rPr sz="1700" spc="0" dirty="0">
                <a:solidFill>
                  <a:srgbClr val="57585B"/>
                </a:solidFill>
                <a:latin typeface="Times New Roman"/>
                <a:cs typeface="Times New Roman"/>
              </a:rPr>
              <a:t>m</a:t>
            </a:r>
            <a:r>
              <a:rPr sz="1700" spc="26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14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700" spc="0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700" spc="-2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th</a:t>
            </a:r>
            <a:r>
              <a:rPr sz="17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700" spc="21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14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ol</a:t>
            </a:r>
            <a:r>
              <a:rPr sz="17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700" spc="10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pla</a:t>
            </a:r>
            <a:r>
              <a:rPr sz="1700" spc="25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700" spc="29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7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700" spc="16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i</a:t>
            </a:r>
            <a:r>
              <a:rPr sz="1700" spc="0" dirty="0">
                <a:solidFill>
                  <a:srgbClr val="57585B"/>
                </a:solidFill>
                <a:latin typeface="Times New Roman"/>
                <a:cs typeface="Times New Roman"/>
              </a:rPr>
              <a:t>n</a:t>
            </a:r>
            <a:r>
              <a:rPr sz="1700" spc="-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14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700" spc="14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700" spc="14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700" spc="0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700" spc="37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14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700" spc="2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7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1700" spc="11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98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700" spc="67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700" spc="3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sh</a:t>
            </a:r>
            <a:r>
              <a:rPr sz="1700" spc="25" dirty="0">
                <a:solidFill>
                  <a:srgbClr val="57585B"/>
                </a:solidFill>
                <a:latin typeface="Times New Roman"/>
                <a:cs typeface="Times New Roman"/>
              </a:rPr>
              <a:t>ow</a:t>
            </a:r>
            <a:r>
              <a:rPr sz="1700" spc="14" dirty="0">
                <a:solidFill>
                  <a:srgbClr val="57585B"/>
                </a:solidFill>
                <a:latin typeface="Times New Roman"/>
                <a:cs typeface="Times New Roman"/>
              </a:rPr>
              <a:t>c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as</a:t>
            </a:r>
            <a:r>
              <a:rPr sz="17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1700" spc="36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thei</a:t>
            </a:r>
            <a:r>
              <a:rPr sz="1700" spc="0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700" spc="171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skill</a:t>
            </a:r>
            <a:r>
              <a:rPr sz="17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1700" spc="-12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34" dirty="0">
                <a:solidFill>
                  <a:srgbClr val="57585B"/>
                </a:solidFill>
                <a:latin typeface="Times New Roman"/>
                <a:cs typeface="Times New Roman"/>
              </a:rPr>
              <a:t>an</a:t>
            </a:r>
            <a:r>
              <a:rPr sz="17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1700" spc="230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1700" spc="119" dirty="0">
                <a:solidFill>
                  <a:srgbClr val="57585B"/>
                </a:solidFill>
                <a:latin typeface="Times New Roman"/>
                <a:cs typeface="Times New Roman"/>
              </a:rPr>
              <a:t>p</a:t>
            </a:r>
            <a:r>
              <a:rPr sz="1700" spc="25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1700" spc="97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1700" spc="110" dirty="0">
                <a:solidFill>
                  <a:srgbClr val="57585B"/>
                </a:solidFill>
                <a:latin typeface="Times New Roman"/>
                <a:cs typeface="Times New Roman"/>
              </a:rPr>
              <a:t>du</a:t>
            </a:r>
            <a:r>
              <a:rPr sz="1700" spc="29" dirty="0">
                <a:solidFill>
                  <a:srgbClr val="57585B"/>
                </a:solidFill>
                <a:latin typeface="Times New Roman"/>
                <a:cs typeface="Times New Roman"/>
              </a:rPr>
              <a:t>c</a:t>
            </a:r>
            <a:r>
              <a:rPr sz="1700" spc="138" dirty="0">
                <a:solidFill>
                  <a:srgbClr val="57585B"/>
                </a:solidFill>
                <a:latin typeface="Times New Roman"/>
                <a:cs typeface="Times New Roman"/>
              </a:rPr>
              <a:t>t</a:t>
            </a:r>
            <a:r>
              <a:rPr sz="1700" spc="-16" dirty="0">
                <a:solidFill>
                  <a:srgbClr val="57585B"/>
                </a:solidFill>
                <a:latin typeface="Times New Roman"/>
                <a:cs typeface="Times New Roman"/>
              </a:rPr>
              <a:t>.</a:t>
            </a:r>
            <a:endParaRPr sz="1700">
              <a:latin typeface="Times New Roman"/>
              <a:cs typeface="Times New Roman"/>
            </a:endParaRPr>
          </a:p>
          <a:p>
            <a:pPr marL="12712" marR="24539">
              <a:lnSpc>
                <a:spcPct val="95825"/>
              </a:lnSpc>
              <a:spcBef>
                <a:spcPts val="706"/>
              </a:spcBef>
            </a:pPr>
            <a:r>
              <a:rPr sz="1700" spc="35" dirty="0">
                <a:solidFill>
                  <a:srgbClr val="57585B"/>
                </a:solidFill>
                <a:latin typeface="Times New Roman"/>
                <a:cs typeface="Times New Roman"/>
              </a:rPr>
              <a:t>5. To promote  Penang as a food paradise.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29" y="1576144"/>
            <a:ext cx="580135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6" y="10003067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6" y="10003067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/>
          <p:nvPr/>
        </p:nvSpPr>
        <p:spPr>
          <a:xfrm>
            <a:off x="893320" y="9107784"/>
            <a:ext cx="4557331" cy="0"/>
          </a:xfrm>
          <a:custGeom>
            <a:avLst/>
            <a:gdLst/>
            <a:ahLst/>
            <a:cxnLst/>
            <a:rect l="l" t="t" r="r" b="b"/>
            <a:pathLst>
              <a:path w="4557331">
                <a:moveTo>
                  <a:pt x="0" y="0"/>
                </a:moveTo>
                <a:lnTo>
                  <a:pt x="4557331" y="0"/>
                </a:lnTo>
              </a:path>
            </a:pathLst>
          </a:custGeom>
          <a:ln w="12700">
            <a:solidFill>
              <a:srgbClr val="40404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93320" y="9526871"/>
            <a:ext cx="4557331" cy="0"/>
          </a:xfrm>
          <a:custGeom>
            <a:avLst/>
            <a:gdLst/>
            <a:ahLst/>
            <a:cxnLst/>
            <a:rect l="l" t="t" r="r" b="b"/>
            <a:pathLst>
              <a:path w="4557331">
                <a:moveTo>
                  <a:pt x="0" y="0"/>
                </a:moveTo>
                <a:lnTo>
                  <a:pt x="4557331" y="0"/>
                </a:lnTo>
              </a:path>
            </a:pathLst>
          </a:custGeom>
          <a:ln w="12700">
            <a:solidFill>
              <a:srgbClr val="40404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65390" y="1014275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94490" y="10142759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80604" y="1026448"/>
            <a:ext cx="1081532" cy="304800"/>
          </a:xfrm>
          <a:prstGeom prst="rect">
            <a:avLst/>
          </a:prstGeom>
        </p:spPr>
        <p:txBody>
          <a:bodyPr wrap="square" lIns="0" tIns="14573" rIns="0" bIns="0" rtlCol="0">
            <a:noAutofit/>
          </a:bodyPr>
          <a:lstStyle/>
          <a:p>
            <a:pPr marL="12700">
              <a:lnSpc>
                <a:spcPts val="2295"/>
              </a:lnSpc>
            </a:pPr>
            <a:r>
              <a:rPr sz="2200" b="1" spc="-216" dirty="0">
                <a:solidFill>
                  <a:srgbClr val="404042"/>
                </a:solidFill>
                <a:latin typeface="Times New Roman"/>
                <a:cs typeface="Times New Roman"/>
              </a:rPr>
              <a:t>BUDGET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80604" y="1621092"/>
            <a:ext cx="1922728" cy="812849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 marR="17735">
              <a:lnSpc>
                <a:spcPts val="1005"/>
              </a:lnSpc>
            </a:pPr>
            <a:r>
              <a:rPr sz="950" spc="-11" dirty="0">
                <a:solidFill>
                  <a:srgbClr val="221F20"/>
                </a:solidFill>
                <a:latin typeface="Times New Roman"/>
                <a:cs typeface="Times New Roman"/>
              </a:rPr>
              <a:t>Main Set Up &amp; Equipment: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29"/>
              </a:spcBef>
            </a:pPr>
            <a:r>
              <a:rPr sz="950" spc="7" dirty="0">
                <a:solidFill>
                  <a:srgbClr val="221F20"/>
                </a:solidFill>
                <a:latin typeface="Times New Roman"/>
                <a:cs typeface="Times New Roman"/>
              </a:rPr>
              <a:t>- Main Stage &amp; Backdrop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80"/>
              </a:spcBef>
            </a:pPr>
            <a:r>
              <a:rPr sz="950" spc="7" dirty="0">
                <a:solidFill>
                  <a:srgbClr val="221F20"/>
                </a:solidFill>
                <a:latin typeface="Times New Roman"/>
                <a:cs typeface="Times New Roman"/>
              </a:rPr>
              <a:t>- Sound System, Lighting &amp; Wiring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280"/>
              </a:spcBef>
            </a:pPr>
            <a:r>
              <a:rPr sz="950" spc="4" dirty="0">
                <a:solidFill>
                  <a:srgbClr val="221F20"/>
                </a:solidFill>
                <a:latin typeface="Times New Roman"/>
                <a:cs typeface="Times New Roman"/>
              </a:rPr>
              <a:t>- Generator Set, DB Box &amp; Power Point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80"/>
              </a:spcBef>
            </a:pPr>
            <a:r>
              <a:rPr sz="950" dirty="0">
                <a:solidFill>
                  <a:srgbClr val="221F20"/>
                </a:solidFill>
                <a:latin typeface="Times New Roman"/>
                <a:cs typeface="Times New Roman"/>
              </a:rPr>
              <a:t>- Canopy, Tables &amp; Chairs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792196" y="1621210"/>
            <a:ext cx="584891" cy="143635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>
              <a:lnSpc>
                <a:spcPts val="1005"/>
              </a:lnSpc>
            </a:pPr>
            <a:r>
              <a:rPr sz="950" spc="3" dirty="0">
                <a:solidFill>
                  <a:srgbClr val="221F20"/>
                </a:solidFill>
                <a:latin typeface="Times New Roman"/>
                <a:cs typeface="Times New Roman"/>
              </a:rPr>
              <a:t>RM 80,000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80604" y="2703776"/>
            <a:ext cx="1121445" cy="1147457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 marR="17735">
              <a:lnSpc>
                <a:spcPts val="1005"/>
              </a:lnSpc>
            </a:pPr>
            <a:r>
              <a:rPr sz="950" spc="9" dirty="0">
                <a:solidFill>
                  <a:srgbClr val="221F20"/>
                </a:solidFill>
                <a:latin typeface="Times New Roman"/>
                <a:cs typeface="Times New Roman"/>
              </a:rPr>
              <a:t>Decoration: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29"/>
              </a:spcBef>
            </a:pPr>
            <a:r>
              <a:rPr sz="950" spc="19" dirty="0">
                <a:solidFill>
                  <a:srgbClr val="221F20"/>
                </a:solidFill>
                <a:latin typeface="Times New Roman"/>
                <a:cs typeface="Times New Roman"/>
              </a:rPr>
              <a:t>- Entrance Arch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80"/>
              </a:spcBef>
            </a:pPr>
            <a:r>
              <a:rPr sz="950" spc="19" dirty="0">
                <a:solidFill>
                  <a:srgbClr val="221F20"/>
                </a:solidFill>
                <a:latin typeface="Times New Roman"/>
                <a:cs typeface="Times New Roman"/>
              </a:rPr>
              <a:t>- Photo Booth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80"/>
              </a:spcBef>
            </a:pPr>
            <a:r>
              <a:rPr sz="950" spc="9" dirty="0">
                <a:solidFill>
                  <a:srgbClr val="221F20"/>
                </a:solidFill>
                <a:latin typeface="Times New Roman"/>
                <a:cs typeface="Times New Roman"/>
              </a:rPr>
              <a:t>- Backdrop &amp; Signage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280"/>
              </a:spcBef>
            </a:pPr>
            <a:r>
              <a:rPr sz="950" spc="23" dirty="0">
                <a:solidFill>
                  <a:srgbClr val="221F20"/>
                </a:solidFill>
                <a:latin typeface="Times New Roman"/>
                <a:cs typeface="Times New Roman"/>
              </a:rPr>
              <a:t>- Information Counter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80"/>
              </a:spcBef>
            </a:pPr>
            <a:r>
              <a:rPr sz="950" spc="23" dirty="0">
                <a:solidFill>
                  <a:srgbClr val="221F20"/>
                </a:solidFill>
                <a:latin typeface="Times New Roman"/>
                <a:cs typeface="Times New Roman"/>
              </a:rPr>
              <a:t>- Stall Decoration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80"/>
              </a:spcBef>
            </a:pPr>
            <a:r>
              <a:rPr sz="950" spc="37" dirty="0">
                <a:solidFill>
                  <a:srgbClr val="221F20"/>
                </a:solidFill>
                <a:latin typeface="Times New Roman"/>
                <a:cs typeface="Times New Roman"/>
              </a:rPr>
              <a:t>- Street Lighting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92196" y="2703895"/>
            <a:ext cx="584891" cy="143635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>
              <a:lnSpc>
                <a:spcPts val="1005"/>
              </a:lnSpc>
            </a:pPr>
            <a:r>
              <a:rPr sz="950" spc="3" dirty="0">
                <a:solidFill>
                  <a:srgbClr val="221F20"/>
                </a:solidFill>
                <a:latin typeface="Times New Roman"/>
                <a:cs typeface="Times New Roman"/>
              </a:rPr>
              <a:t>RM 80,000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80604" y="4121068"/>
            <a:ext cx="1331077" cy="645546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 marR="17735">
              <a:lnSpc>
                <a:spcPts val="1005"/>
              </a:lnSpc>
            </a:pPr>
            <a:r>
              <a:rPr sz="950" spc="7" dirty="0">
                <a:solidFill>
                  <a:srgbClr val="221F20"/>
                </a:solidFill>
                <a:latin typeface="Times New Roman"/>
                <a:cs typeface="Times New Roman"/>
              </a:rPr>
              <a:t>Publicity: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29"/>
              </a:spcBef>
            </a:pPr>
            <a:r>
              <a:rPr sz="950" spc="28" dirty="0">
                <a:solidFill>
                  <a:srgbClr val="221F20"/>
                </a:solidFill>
                <a:latin typeface="Times New Roman"/>
                <a:cs typeface="Times New Roman"/>
              </a:rPr>
              <a:t>- Street Bunting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80"/>
              </a:spcBef>
            </a:pPr>
            <a:r>
              <a:rPr sz="950" spc="8" dirty="0">
                <a:solidFill>
                  <a:srgbClr val="221F20"/>
                </a:solidFill>
                <a:latin typeface="Times New Roman"/>
                <a:cs typeface="Times New Roman"/>
              </a:rPr>
              <a:t>- Poster &amp; Leaflet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280"/>
              </a:spcBef>
            </a:pPr>
            <a:r>
              <a:rPr sz="950" spc="23" dirty="0">
                <a:solidFill>
                  <a:srgbClr val="221F20"/>
                </a:solidFill>
                <a:latin typeface="Times New Roman"/>
                <a:cs typeface="Times New Roman"/>
              </a:rPr>
              <a:t>- Facebook Advertisement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792196" y="4121068"/>
            <a:ext cx="584891" cy="143635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>
              <a:lnSpc>
                <a:spcPts val="1005"/>
              </a:lnSpc>
            </a:pPr>
            <a:r>
              <a:rPr sz="950" spc="3" dirty="0">
                <a:solidFill>
                  <a:srgbClr val="221F20"/>
                </a:solidFill>
                <a:latin typeface="Times New Roman"/>
                <a:cs typeface="Times New Roman"/>
              </a:rPr>
              <a:t>RM 30,000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80604" y="5036449"/>
            <a:ext cx="1582091" cy="478242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 marR="17735">
              <a:lnSpc>
                <a:spcPts val="1005"/>
              </a:lnSpc>
            </a:pPr>
            <a:r>
              <a:rPr sz="950" spc="16" dirty="0">
                <a:solidFill>
                  <a:srgbClr val="221F20"/>
                </a:solidFill>
                <a:latin typeface="Times New Roman"/>
                <a:cs typeface="Times New Roman"/>
              </a:rPr>
              <a:t>Documentation: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29"/>
              </a:spcBef>
            </a:pPr>
            <a:r>
              <a:rPr sz="950" spc="8" dirty="0">
                <a:solidFill>
                  <a:srgbClr val="221F20"/>
                </a:solidFill>
                <a:latin typeface="Times New Roman"/>
                <a:cs typeface="Times New Roman"/>
              </a:rPr>
              <a:t>- Copy writer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280"/>
              </a:spcBef>
            </a:pPr>
            <a:r>
              <a:rPr sz="950" spc="20" dirty="0">
                <a:solidFill>
                  <a:srgbClr val="221F20"/>
                </a:solidFill>
                <a:latin typeface="Times New Roman"/>
                <a:cs typeface="Times New Roman"/>
              </a:rPr>
              <a:t>- Videographer &amp; Photographer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92196" y="5036449"/>
            <a:ext cx="584891" cy="143635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>
              <a:lnSpc>
                <a:spcPts val="1005"/>
              </a:lnSpc>
            </a:pPr>
            <a:r>
              <a:rPr sz="950" spc="3" dirty="0">
                <a:solidFill>
                  <a:srgbClr val="221F20"/>
                </a:solidFill>
                <a:latin typeface="Times New Roman"/>
                <a:cs typeface="Times New Roman"/>
              </a:rPr>
              <a:t>RM 10,000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80604" y="5784527"/>
            <a:ext cx="1707066" cy="812849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 marR="17735">
              <a:lnSpc>
                <a:spcPts val="1005"/>
              </a:lnSpc>
            </a:pPr>
            <a:r>
              <a:rPr sz="950" spc="4" dirty="0">
                <a:solidFill>
                  <a:srgbClr val="221F20"/>
                </a:solidFill>
                <a:latin typeface="Times New Roman"/>
                <a:cs typeface="Times New Roman"/>
              </a:rPr>
              <a:t>Production: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29"/>
              </a:spcBef>
            </a:pPr>
            <a:r>
              <a:rPr sz="950" spc="17" dirty="0">
                <a:solidFill>
                  <a:srgbClr val="221F20"/>
                </a:solidFill>
                <a:latin typeface="Times New Roman"/>
                <a:cs typeface="Times New Roman"/>
              </a:rPr>
              <a:t>- Graphic Designer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80"/>
              </a:spcBef>
            </a:pPr>
            <a:r>
              <a:rPr sz="950" spc="16" dirty="0">
                <a:solidFill>
                  <a:srgbClr val="221F20"/>
                </a:solidFill>
                <a:latin typeface="Times New Roman"/>
                <a:cs typeface="Times New Roman"/>
              </a:rPr>
              <a:t>- Event Coordinator &amp; manager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280"/>
              </a:spcBef>
            </a:pPr>
            <a:r>
              <a:rPr sz="950" spc="10" dirty="0">
                <a:solidFill>
                  <a:srgbClr val="221F20"/>
                </a:solidFill>
                <a:latin typeface="Times New Roman"/>
                <a:cs typeface="Times New Roman"/>
              </a:rPr>
              <a:t>- Event Crew &amp; Event Host/Emcee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80"/>
              </a:spcBef>
            </a:pPr>
            <a:r>
              <a:rPr sz="950" spc="3" dirty="0">
                <a:solidFill>
                  <a:srgbClr val="221F20"/>
                </a:solidFill>
                <a:latin typeface="Times New Roman"/>
                <a:cs typeface="Times New Roman"/>
              </a:rPr>
              <a:t>- Cleaner, Rela &amp; First Aid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92196" y="5784645"/>
            <a:ext cx="584891" cy="143635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>
              <a:lnSpc>
                <a:spcPts val="1005"/>
              </a:lnSpc>
            </a:pPr>
            <a:r>
              <a:rPr sz="950" spc="3" dirty="0">
                <a:solidFill>
                  <a:srgbClr val="221F20"/>
                </a:solidFill>
                <a:latin typeface="Times New Roman"/>
                <a:cs typeface="Times New Roman"/>
              </a:rPr>
              <a:t>RM 20,000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80604" y="6867211"/>
            <a:ext cx="1243109" cy="812849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 marR="17735">
              <a:lnSpc>
                <a:spcPts val="1005"/>
              </a:lnSpc>
            </a:pPr>
            <a:r>
              <a:rPr sz="950" dirty="0">
                <a:solidFill>
                  <a:srgbClr val="221F20"/>
                </a:solidFill>
                <a:latin typeface="Times New Roman"/>
                <a:cs typeface="Times New Roman"/>
              </a:rPr>
              <a:t>Other: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29"/>
              </a:spcBef>
            </a:pPr>
            <a:r>
              <a:rPr sz="950" spc="26" dirty="0">
                <a:solidFill>
                  <a:srgbClr val="221F20"/>
                </a:solidFill>
                <a:latin typeface="Times New Roman"/>
                <a:cs typeface="Times New Roman"/>
              </a:rPr>
              <a:t>- Transportation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80"/>
              </a:spcBef>
            </a:pPr>
            <a:r>
              <a:rPr sz="950" spc="16" dirty="0">
                <a:solidFill>
                  <a:srgbClr val="221F20"/>
                </a:solidFill>
                <a:latin typeface="Times New Roman"/>
                <a:cs typeface="Times New Roman"/>
              </a:rPr>
              <a:t>- Licensing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80"/>
              </a:spcBef>
            </a:pPr>
            <a:r>
              <a:rPr sz="950" spc="33" dirty="0">
                <a:solidFill>
                  <a:srgbClr val="221F20"/>
                </a:solidFill>
                <a:latin typeface="Times New Roman"/>
                <a:cs typeface="Times New Roman"/>
              </a:rPr>
              <a:t>- Insurance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280"/>
              </a:spcBef>
            </a:pPr>
            <a:r>
              <a:rPr sz="950" spc="11" dirty="0">
                <a:solidFill>
                  <a:srgbClr val="221F20"/>
                </a:solidFill>
                <a:latin typeface="Times New Roman"/>
                <a:cs typeface="Times New Roman"/>
              </a:rPr>
              <a:t>- Program &amp; Stage Event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92196" y="6867329"/>
            <a:ext cx="584891" cy="143635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>
              <a:lnSpc>
                <a:spcPts val="1005"/>
              </a:lnSpc>
            </a:pPr>
            <a:r>
              <a:rPr sz="950" spc="3" dirty="0">
                <a:solidFill>
                  <a:srgbClr val="221F20"/>
                </a:solidFill>
                <a:latin typeface="Times New Roman"/>
                <a:cs typeface="Times New Roman"/>
              </a:rPr>
              <a:t>RM 30,000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0604" y="7949896"/>
            <a:ext cx="2477727" cy="645546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>
              <a:lnSpc>
                <a:spcPts val="1005"/>
              </a:lnSpc>
            </a:pPr>
            <a:r>
              <a:rPr sz="950" spc="-4" dirty="0">
                <a:solidFill>
                  <a:srgbClr val="221F20"/>
                </a:solidFill>
                <a:latin typeface="Times New Roman"/>
                <a:cs typeface="Times New Roman"/>
              </a:rPr>
              <a:t>PSFF X The Michelin Guide Street Food Festival: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29"/>
              </a:spcBef>
            </a:pPr>
            <a:r>
              <a:rPr sz="950" spc="3" dirty="0">
                <a:solidFill>
                  <a:srgbClr val="221F20"/>
                </a:solidFill>
                <a:latin typeface="Times New Roman"/>
                <a:cs typeface="Times New Roman"/>
              </a:rPr>
              <a:t>- Administration Fee for The Michelin Guide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80"/>
              </a:spcBef>
            </a:pPr>
            <a:r>
              <a:rPr sz="950" spc="3" dirty="0">
                <a:solidFill>
                  <a:srgbClr val="221F20"/>
                </a:solidFill>
                <a:latin typeface="Times New Roman"/>
                <a:cs typeface="Times New Roman"/>
              </a:rPr>
              <a:t>- Chef Allowance</a:t>
            </a:r>
            <a:endParaRPr sz="950">
              <a:latin typeface="Times New Roman"/>
              <a:cs typeface="Times New Roman"/>
            </a:endParaRPr>
          </a:p>
          <a:p>
            <a:pPr marL="12700" marR="17735">
              <a:lnSpc>
                <a:spcPct val="95825"/>
              </a:lnSpc>
              <a:spcBef>
                <a:spcPts val="280"/>
              </a:spcBef>
            </a:pPr>
            <a:r>
              <a:rPr sz="950" spc="9" dirty="0">
                <a:solidFill>
                  <a:srgbClr val="221F20"/>
                </a:solidFill>
                <a:latin typeface="Times New Roman"/>
                <a:cs typeface="Times New Roman"/>
              </a:rPr>
              <a:t>- Transportation &amp; Accommodation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92196" y="7950014"/>
            <a:ext cx="621544" cy="143635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>
              <a:lnSpc>
                <a:spcPts val="1005"/>
              </a:lnSpc>
            </a:pPr>
            <a:r>
              <a:rPr sz="950" spc="9" dirty="0">
                <a:solidFill>
                  <a:srgbClr val="221F20"/>
                </a:solidFill>
                <a:latin typeface="Times New Roman"/>
                <a:cs typeface="Times New Roman"/>
              </a:rPr>
              <a:t>RM280,000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0604" y="8814435"/>
            <a:ext cx="809421" cy="143635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>
              <a:lnSpc>
                <a:spcPts val="1005"/>
              </a:lnSpc>
            </a:pPr>
            <a:r>
              <a:rPr sz="950" spc="-80" dirty="0">
                <a:solidFill>
                  <a:srgbClr val="221F20"/>
                </a:solidFill>
                <a:latin typeface="Times New Roman"/>
                <a:cs typeface="Times New Roman"/>
              </a:rPr>
              <a:t>A</a:t>
            </a:r>
            <a:r>
              <a:rPr sz="950" spc="16" dirty="0">
                <a:solidFill>
                  <a:srgbClr val="221F20"/>
                </a:solidFill>
                <a:latin typeface="Times New Roman"/>
                <a:cs typeface="Times New Roman"/>
              </a:rPr>
              <a:t>dminist</a:t>
            </a:r>
            <a:r>
              <a:rPr sz="950" spc="-56" dirty="0">
                <a:solidFill>
                  <a:srgbClr val="221F20"/>
                </a:solidFill>
                <a:latin typeface="Times New Roman"/>
                <a:cs typeface="Times New Roman"/>
              </a:rPr>
              <a:t>r</a:t>
            </a:r>
            <a:r>
              <a:rPr sz="950" spc="17" dirty="0">
                <a:solidFill>
                  <a:srgbClr val="221F20"/>
                </a:solidFill>
                <a:latin typeface="Times New Roman"/>
                <a:cs typeface="Times New Roman"/>
              </a:rPr>
              <a:t>a</a:t>
            </a:r>
            <a:r>
              <a:rPr sz="950" spc="51" dirty="0">
                <a:solidFill>
                  <a:srgbClr val="221F20"/>
                </a:solidFill>
                <a:latin typeface="Times New Roman"/>
                <a:cs typeface="Times New Roman"/>
              </a:rPr>
              <a:t>t</a:t>
            </a:r>
            <a:r>
              <a:rPr sz="950" spc="15" dirty="0">
                <a:solidFill>
                  <a:srgbClr val="221F20"/>
                </a:solidFill>
                <a:latin typeface="Times New Roman"/>
                <a:cs typeface="Times New Roman"/>
              </a:rPr>
              <a:t>ion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92314" y="8814435"/>
            <a:ext cx="584891" cy="143635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>
              <a:lnSpc>
                <a:spcPts val="1005"/>
              </a:lnSpc>
            </a:pPr>
            <a:r>
              <a:rPr sz="950" spc="3" dirty="0">
                <a:solidFill>
                  <a:srgbClr val="221F20"/>
                </a:solidFill>
                <a:latin typeface="Times New Roman"/>
                <a:cs typeface="Times New Roman"/>
              </a:rPr>
              <a:t>RM 50,000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0604" y="9234172"/>
            <a:ext cx="292612" cy="143635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>
              <a:lnSpc>
                <a:spcPts val="1005"/>
              </a:lnSpc>
            </a:pPr>
            <a:r>
              <a:rPr sz="950" spc="-20" dirty="0">
                <a:solidFill>
                  <a:srgbClr val="221F20"/>
                </a:solidFill>
                <a:latin typeface="Times New Roman"/>
                <a:cs typeface="Times New Roman"/>
              </a:rPr>
              <a:t>Total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92196" y="9234172"/>
            <a:ext cx="621544" cy="143635"/>
          </a:xfrm>
          <a:prstGeom prst="rect">
            <a:avLst/>
          </a:prstGeom>
        </p:spPr>
        <p:txBody>
          <a:bodyPr wrap="square" lIns="0" tIns="6381" rIns="0" bIns="0" rtlCol="0">
            <a:noAutofit/>
          </a:bodyPr>
          <a:lstStyle/>
          <a:p>
            <a:pPr marL="12700">
              <a:lnSpc>
                <a:spcPts val="1005"/>
              </a:lnSpc>
            </a:pPr>
            <a:r>
              <a:rPr sz="950" spc="9" dirty="0">
                <a:solidFill>
                  <a:srgbClr val="221F20"/>
                </a:solidFill>
                <a:latin typeface="Times New Roman"/>
                <a:cs typeface="Times New Roman"/>
              </a:rPr>
              <a:t>RM580,000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19300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3320" y="8968084"/>
            <a:ext cx="4557331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" name="object 4"/>
          <p:cNvSpPr txBox="1"/>
          <p:nvPr/>
        </p:nvSpPr>
        <p:spPr>
          <a:xfrm>
            <a:off x="893320" y="9387171"/>
            <a:ext cx="4557331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90" y="10003059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90" y="10003059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object 125"/>
          <p:cNvSpPr/>
          <p:nvPr/>
        </p:nvSpPr>
        <p:spPr>
          <a:xfrm>
            <a:off x="893326" y="1715844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865384" y="10142767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094484" y="10142767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93637" y="4894065"/>
            <a:ext cx="4452200" cy="2088565"/>
          </a:xfrm>
          <a:custGeom>
            <a:avLst/>
            <a:gdLst/>
            <a:ahLst/>
            <a:cxnLst/>
            <a:rect l="l" t="t" r="r" b="b"/>
            <a:pathLst>
              <a:path w="4452200" h="2088565">
                <a:moveTo>
                  <a:pt x="0" y="2088565"/>
                </a:moveTo>
                <a:lnTo>
                  <a:pt x="4452200" y="0"/>
                </a:lnTo>
              </a:path>
            </a:pathLst>
          </a:custGeom>
          <a:ln w="1016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93637" y="5540355"/>
            <a:ext cx="3074543" cy="1442275"/>
          </a:xfrm>
          <a:custGeom>
            <a:avLst/>
            <a:gdLst/>
            <a:ahLst/>
            <a:cxnLst/>
            <a:rect l="l" t="t" r="r" b="b"/>
            <a:pathLst>
              <a:path w="3074543" h="1442275">
                <a:moveTo>
                  <a:pt x="0" y="1442275"/>
                </a:moveTo>
                <a:lnTo>
                  <a:pt x="3074543" y="0"/>
                </a:lnTo>
              </a:path>
            </a:pathLst>
          </a:custGeom>
          <a:ln w="101600">
            <a:solidFill>
              <a:srgbClr val="FFCA0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09723" y="6113178"/>
            <a:ext cx="4478731" cy="2101024"/>
          </a:xfrm>
          <a:custGeom>
            <a:avLst/>
            <a:gdLst/>
            <a:ahLst/>
            <a:cxnLst/>
            <a:rect l="l" t="t" r="r" b="b"/>
            <a:pathLst>
              <a:path w="4478731" h="2101024">
                <a:moveTo>
                  <a:pt x="0" y="2101024"/>
                </a:moveTo>
                <a:lnTo>
                  <a:pt x="4478731" y="0"/>
                </a:lnTo>
              </a:path>
            </a:pathLst>
          </a:custGeom>
          <a:ln w="101599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50501" y="5227133"/>
            <a:ext cx="2132736" cy="1000480"/>
          </a:xfrm>
          <a:custGeom>
            <a:avLst/>
            <a:gdLst/>
            <a:ahLst/>
            <a:cxnLst/>
            <a:rect l="l" t="t" r="r" b="b"/>
            <a:pathLst>
              <a:path w="2132736" h="1000480">
                <a:moveTo>
                  <a:pt x="0" y="1000480"/>
                </a:moveTo>
                <a:lnTo>
                  <a:pt x="2132736" y="0"/>
                </a:lnTo>
              </a:path>
            </a:pathLst>
          </a:custGeom>
          <a:ln w="101600">
            <a:solidFill>
              <a:srgbClr val="FFCA0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04550" y="4437934"/>
            <a:ext cx="2108466" cy="989063"/>
          </a:xfrm>
          <a:custGeom>
            <a:avLst/>
            <a:gdLst/>
            <a:ahLst/>
            <a:cxnLst/>
            <a:rect l="l" t="t" r="r" b="b"/>
            <a:pathLst>
              <a:path w="2108466" h="989063">
                <a:moveTo>
                  <a:pt x="0" y="989063"/>
                </a:moveTo>
                <a:lnTo>
                  <a:pt x="2108466" y="0"/>
                </a:lnTo>
              </a:path>
            </a:pathLst>
          </a:custGeom>
          <a:ln w="1016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71597" y="3637958"/>
            <a:ext cx="1854631" cy="870038"/>
          </a:xfrm>
          <a:custGeom>
            <a:avLst/>
            <a:gdLst/>
            <a:ahLst/>
            <a:cxnLst/>
            <a:rect l="l" t="t" r="r" b="b"/>
            <a:pathLst>
              <a:path w="1854631" h="870038">
                <a:moveTo>
                  <a:pt x="0" y="870038"/>
                </a:moveTo>
                <a:lnTo>
                  <a:pt x="1854631" y="0"/>
                </a:lnTo>
              </a:path>
            </a:pathLst>
          </a:custGeom>
          <a:ln w="1016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72976" y="2605283"/>
            <a:ext cx="1854631" cy="870038"/>
          </a:xfrm>
          <a:custGeom>
            <a:avLst/>
            <a:gdLst/>
            <a:ahLst/>
            <a:cxnLst/>
            <a:rect l="l" t="t" r="r" b="b"/>
            <a:pathLst>
              <a:path w="1854631" h="870038">
                <a:moveTo>
                  <a:pt x="0" y="870038"/>
                </a:moveTo>
                <a:lnTo>
                  <a:pt x="1854631" y="0"/>
                </a:lnTo>
              </a:path>
            </a:pathLst>
          </a:custGeom>
          <a:ln w="1016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92696" y="3205233"/>
            <a:ext cx="2080958" cy="976198"/>
          </a:xfrm>
          <a:custGeom>
            <a:avLst/>
            <a:gdLst/>
            <a:ahLst/>
            <a:cxnLst/>
            <a:rect l="l" t="t" r="r" b="b"/>
            <a:pathLst>
              <a:path w="2080958" h="976198">
                <a:moveTo>
                  <a:pt x="0" y="976198"/>
                </a:moveTo>
                <a:lnTo>
                  <a:pt x="2080958" y="0"/>
                </a:lnTo>
              </a:path>
            </a:pathLst>
          </a:custGeom>
          <a:ln w="1016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80926" y="3730005"/>
            <a:ext cx="2285555" cy="4872139"/>
          </a:xfrm>
          <a:custGeom>
            <a:avLst/>
            <a:gdLst/>
            <a:ahLst/>
            <a:cxnLst/>
            <a:rect l="l" t="t" r="r" b="b"/>
            <a:pathLst>
              <a:path w="2285555" h="4872139">
                <a:moveTo>
                  <a:pt x="0" y="0"/>
                </a:moveTo>
                <a:lnTo>
                  <a:pt x="2285555" y="4872139"/>
                </a:lnTo>
              </a:path>
            </a:pathLst>
          </a:custGeom>
          <a:ln w="1016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70955" y="4561445"/>
            <a:ext cx="1233081" cy="2628582"/>
          </a:xfrm>
          <a:custGeom>
            <a:avLst/>
            <a:gdLst/>
            <a:ahLst/>
            <a:cxnLst/>
            <a:rect l="l" t="t" r="r" b="b"/>
            <a:pathLst>
              <a:path w="1233081" h="2628582">
                <a:moveTo>
                  <a:pt x="0" y="0"/>
                </a:moveTo>
                <a:lnTo>
                  <a:pt x="1233081" y="2628582"/>
                </a:lnTo>
              </a:path>
            </a:pathLst>
          </a:custGeom>
          <a:ln w="101600">
            <a:solidFill>
              <a:srgbClr val="FFCA0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33672" y="2564296"/>
            <a:ext cx="384581" cy="818972"/>
          </a:xfrm>
          <a:custGeom>
            <a:avLst/>
            <a:gdLst/>
            <a:ahLst/>
            <a:cxnLst/>
            <a:rect l="l" t="t" r="r" b="b"/>
            <a:pathLst>
              <a:path w="384581" h="818972">
                <a:moveTo>
                  <a:pt x="0" y="0"/>
                </a:moveTo>
                <a:lnTo>
                  <a:pt x="384581" y="818972"/>
                </a:lnTo>
              </a:path>
            </a:pathLst>
          </a:custGeom>
          <a:ln w="1016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508199" y="3365243"/>
            <a:ext cx="382798" cy="382786"/>
          </a:xfrm>
          <a:custGeom>
            <a:avLst/>
            <a:gdLst/>
            <a:ahLst/>
            <a:cxnLst/>
            <a:rect l="l" t="t" r="r" b="b"/>
            <a:pathLst>
              <a:path w="382798" h="382786">
                <a:moveTo>
                  <a:pt x="364776" y="110078"/>
                </a:moveTo>
                <a:lnTo>
                  <a:pt x="370869" y="124565"/>
                </a:lnTo>
                <a:lnTo>
                  <a:pt x="375694" y="139262"/>
                </a:lnTo>
                <a:lnTo>
                  <a:pt x="379274" y="154102"/>
                </a:lnTo>
                <a:lnTo>
                  <a:pt x="381634" y="169019"/>
                </a:lnTo>
                <a:lnTo>
                  <a:pt x="382798" y="183948"/>
                </a:lnTo>
                <a:lnTo>
                  <a:pt x="382788" y="198823"/>
                </a:lnTo>
                <a:lnTo>
                  <a:pt x="381629" y="213579"/>
                </a:lnTo>
                <a:lnTo>
                  <a:pt x="379345" y="228151"/>
                </a:lnTo>
                <a:lnTo>
                  <a:pt x="375958" y="242473"/>
                </a:lnTo>
                <a:lnTo>
                  <a:pt x="371493" y="256478"/>
                </a:lnTo>
                <a:lnTo>
                  <a:pt x="365973" y="270103"/>
                </a:lnTo>
                <a:lnTo>
                  <a:pt x="359423" y="283280"/>
                </a:lnTo>
                <a:lnTo>
                  <a:pt x="351864" y="295946"/>
                </a:lnTo>
                <a:lnTo>
                  <a:pt x="343323" y="308033"/>
                </a:lnTo>
                <a:lnTo>
                  <a:pt x="333821" y="319477"/>
                </a:lnTo>
                <a:lnTo>
                  <a:pt x="323383" y="330212"/>
                </a:lnTo>
                <a:lnTo>
                  <a:pt x="312032" y="340172"/>
                </a:lnTo>
                <a:lnTo>
                  <a:pt x="299792" y="349292"/>
                </a:lnTo>
                <a:lnTo>
                  <a:pt x="286686" y="357507"/>
                </a:lnTo>
                <a:lnTo>
                  <a:pt x="272740" y="364751"/>
                </a:lnTo>
                <a:lnTo>
                  <a:pt x="258248" y="370847"/>
                </a:lnTo>
                <a:lnTo>
                  <a:pt x="243548" y="375675"/>
                </a:lnTo>
                <a:lnTo>
                  <a:pt x="228704" y="379258"/>
                </a:lnTo>
                <a:lnTo>
                  <a:pt x="213784" y="381621"/>
                </a:lnTo>
                <a:lnTo>
                  <a:pt x="198851" y="382786"/>
                </a:lnTo>
                <a:lnTo>
                  <a:pt x="183972" y="382779"/>
                </a:lnTo>
                <a:lnTo>
                  <a:pt x="169213" y="381621"/>
                </a:lnTo>
                <a:lnTo>
                  <a:pt x="154639" y="379337"/>
                </a:lnTo>
                <a:lnTo>
                  <a:pt x="140315" y="375951"/>
                </a:lnTo>
                <a:lnTo>
                  <a:pt x="126307" y="371486"/>
                </a:lnTo>
                <a:lnTo>
                  <a:pt x="112681" y="365966"/>
                </a:lnTo>
                <a:lnTo>
                  <a:pt x="99502" y="359415"/>
                </a:lnTo>
                <a:lnTo>
                  <a:pt x="86836" y="351856"/>
                </a:lnTo>
                <a:lnTo>
                  <a:pt x="74748" y="343313"/>
                </a:lnTo>
                <a:lnTo>
                  <a:pt x="63304" y="333809"/>
                </a:lnTo>
                <a:lnTo>
                  <a:pt x="52570" y="323369"/>
                </a:lnTo>
                <a:lnTo>
                  <a:pt x="42611" y="312016"/>
                </a:lnTo>
                <a:lnTo>
                  <a:pt x="33493" y="299773"/>
                </a:lnTo>
                <a:lnTo>
                  <a:pt x="25281" y="286664"/>
                </a:lnTo>
                <a:lnTo>
                  <a:pt x="18041" y="272714"/>
                </a:lnTo>
                <a:lnTo>
                  <a:pt x="11943" y="258228"/>
                </a:lnTo>
                <a:lnTo>
                  <a:pt x="7114" y="243532"/>
                </a:lnTo>
                <a:lnTo>
                  <a:pt x="3529" y="228694"/>
                </a:lnTo>
                <a:lnTo>
                  <a:pt x="1166" y="213777"/>
                </a:lnTo>
                <a:lnTo>
                  <a:pt x="0" y="198849"/>
                </a:lnTo>
                <a:lnTo>
                  <a:pt x="7" y="183973"/>
                </a:lnTo>
                <a:lnTo>
                  <a:pt x="1164" y="169217"/>
                </a:lnTo>
                <a:lnTo>
                  <a:pt x="3447" y="154645"/>
                </a:lnTo>
                <a:lnTo>
                  <a:pt x="6833" y="140323"/>
                </a:lnTo>
                <a:lnTo>
                  <a:pt x="11297" y="126316"/>
                </a:lnTo>
                <a:lnTo>
                  <a:pt x="16817" y="112691"/>
                </a:lnTo>
                <a:lnTo>
                  <a:pt x="23367" y="99512"/>
                </a:lnTo>
                <a:lnTo>
                  <a:pt x="30926" y="86845"/>
                </a:lnTo>
                <a:lnTo>
                  <a:pt x="39468" y="74756"/>
                </a:lnTo>
                <a:lnTo>
                  <a:pt x="48970" y="63311"/>
                </a:lnTo>
                <a:lnTo>
                  <a:pt x="59408" y="52574"/>
                </a:lnTo>
                <a:lnTo>
                  <a:pt x="70760" y="42612"/>
                </a:lnTo>
                <a:lnTo>
                  <a:pt x="83000" y="33490"/>
                </a:lnTo>
                <a:lnTo>
                  <a:pt x="96106" y="25273"/>
                </a:lnTo>
                <a:lnTo>
                  <a:pt x="110053" y="18028"/>
                </a:lnTo>
                <a:lnTo>
                  <a:pt x="124542" y="11934"/>
                </a:lnTo>
                <a:lnTo>
                  <a:pt x="139241" y="7107"/>
                </a:lnTo>
                <a:lnTo>
                  <a:pt x="154082" y="3525"/>
                </a:lnTo>
                <a:lnTo>
                  <a:pt x="169001" y="1164"/>
                </a:lnTo>
                <a:lnTo>
                  <a:pt x="183932" y="0"/>
                </a:lnTo>
                <a:lnTo>
                  <a:pt x="198810" y="8"/>
                </a:lnTo>
                <a:lnTo>
                  <a:pt x="213568" y="1167"/>
                </a:lnTo>
                <a:lnTo>
                  <a:pt x="228142" y="3451"/>
                </a:lnTo>
                <a:lnTo>
                  <a:pt x="242466" y="6838"/>
                </a:lnTo>
                <a:lnTo>
                  <a:pt x="256474" y="11303"/>
                </a:lnTo>
                <a:lnTo>
                  <a:pt x="270101" y="16824"/>
                </a:lnTo>
                <a:lnTo>
                  <a:pt x="283281" y="23375"/>
                </a:lnTo>
                <a:lnTo>
                  <a:pt x="295949" y="30935"/>
                </a:lnTo>
                <a:lnTo>
                  <a:pt x="308039" y="39478"/>
                </a:lnTo>
                <a:lnTo>
                  <a:pt x="319486" y="48982"/>
                </a:lnTo>
                <a:lnTo>
                  <a:pt x="330224" y="59422"/>
                </a:lnTo>
                <a:lnTo>
                  <a:pt x="340187" y="70776"/>
                </a:lnTo>
                <a:lnTo>
                  <a:pt x="349311" y="83018"/>
                </a:lnTo>
                <a:lnTo>
                  <a:pt x="357529" y="96127"/>
                </a:lnTo>
                <a:lnTo>
                  <a:pt x="364776" y="110078"/>
                </a:lnTo>
                <a:close/>
              </a:path>
            </a:pathLst>
          </a:custGeom>
          <a:ln w="1016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96236" y="4740175"/>
            <a:ext cx="85737" cy="84874"/>
          </a:xfrm>
          <a:custGeom>
            <a:avLst/>
            <a:gdLst/>
            <a:ahLst/>
            <a:cxnLst/>
            <a:rect l="l" t="t" r="r" b="b"/>
            <a:pathLst>
              <a:path w="85737" h="84874">
                <a:moveTo>
                  <a:pt x="19354" y="45250"/>
                </a:moveTo>
                <a:lnTo>
                  <a:pt x="85737" y="14097"/>
                </a:lnTo>
                <a:lnTo>
                  <a:pt x="79121" y="0"/>
                </a:lnTo>
                <a:lnTo>
                  <a:pt x="0" y="37134"/>
                </a:lnTo>
                <a:lnTo>
                  <a:pt x="22390" y="84874"/>
                </a:lnTo>
                <a:lnTo>
                  <a:pt x="35128" y="78892"/>
                </a:lnTo>
                <a:lnTo>
                  <a:pt x="19354" y="45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23460" y="4798212"/>
            <a:ext cx="103733" cy="91567"/>
          </a:xfrm>
          <a:custGeom>
            <a:avLst/>
            <a:gdLst/>
            <a:ahLst/>
            <a:cxnLst/>
            <a:rect l="l" t="t" r="r" b="b"/>
            <a:pathLst>
              <a:path w="103733" h="91566">
                <a:moveTo>
                  <a:pt x="53530" y="29184"/>
                </a:moveTo>
                <a:lnTo>
                  <a:pt x="72999" y="20066"/>
                </a:lnTo>
                <a:lnTo>
                  <a:pt x="91008" y="58419"/>
                </a:lnTo>
                <a:lnTo>
                  <a:pt x="103733" y="52425"/>
                </a:lnTo>
                <a:lnTo>
                  <a:pt x="79133" y="0"/>
                </a:lnTo>
                <a:lnTo>
                  <a:pt x="0" y="37122"/>
                </a:lnTo>
                <a:lnTo>
                  <a:pt x="25526" y="91567"/>
                </a:lnTo>
                <a:lnTo>
                  <a:pt x="38265" y="85598"/>
                </a:lnTo>
                <a:lnTo>
                  <a:pt x="19329" y="45237"/>
                </a:lnTo>
                <a:lnTo>
                  <a:pt x="40792" y="35166"/>
                </a:lnTo>
                <a:lnTo>
                  <a:pt x="57823" y="71488"/>
                </a:lnTo>
                <a:lnTo>
                  <a:pt x="70561" y="65519"/>
                </a:lnTo>
                <a:lnTo>
                  <a:pt x="53530" y="291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55473" y="4866535"/>
            <a:ext cx="97090" cy="87486"/>
          </a:xfrm>
          <a:custGeom>
            <a:avLst/>
            <a:gdLst/>
            <a:ahLst/>
            <a:cxnLst/>
            <a:rect l="l" t="t" r="r" b="b"/>
            <a:pathLst>
              <a:path w="97090" h="87486">
                <a:moveTo>
                  <a:pt x="13385" y="65620"/>
                </a:moveTo>
                <a:lnTo>
                  <a:pt x="13485" y="65832"/>
                </a:lnTo>
                <a:lnTo>
                  <a:pt x="19749" y="76240"/>
                </a:lnTo>
                <a:lnTo>
                  <a:pt x="27961" y="84014"/>
                </a:lnTo>
                <a:lnTo>
                  <a:pt x="38067" y="87486"/>
                </a:lnTo>
                <a:lnTo>
                  <a:pt x="50012" y="84988"/>
                </a:lnTo>
                <a:lnTo>
                  <a:pt x="55442" y="81431"/>
                </a:lnTo>
                <a:lnTo>
                  <a:pt x="61678" y="71226"/>
                </a:lnTo>
                <a:lnTo>
                  <a:pt x="61125" y="58915"/>
                </a:lnTo>
                <a:lnTo>
                  <a:pt x="62875" y="60403"/>
                </a:lnTo>
                <a:lnTo>
                  <a:pt x="73195" y="66048"/>
                </a:lnTo>
                <a:lnTo>
                  <a:pt x="64008" y="51422"/>
                </a:lnTo>
                <a:lnTo>
                  <a:pt x="59601" y="42049"/>
                </a:lnTo>
                <a:lnTo>
                  <a:pt x="53581" y="29171"/>
                </a:lnTo>
                <a:lnTo>
                  <a:pt x="41503" y="34836"/>
                </a:lnTo>
                <a:lnTo>
                  <a:pt x="47840" y="48361"/>
                </a:lnTo>
                <a:lnTo>
                  <a:pt x="48262" y="49277"/>
                </a:lnTo>
                <a:lnTo>
                  <a:pt x="51250" y="62481"/>
                </a:lnTo>
                <a:lnTo>
                  <a:pt x="44513" y="70383"/>
                </a:lnTo>
                <a:lnTo>
                  <a:pt x="40626" y="71598"/>
                </a:lnTo>
                <a:lnTo>
                  <a:pt x="30800" y="67861"/>
                </a:lnTo>
                <a:lnTo>
                  <a:pt x="24765" y="58508"/>
                </a:lnTo>
                <a:lnTo>
                  <a:pt x="18669" y="45542"/>
                </a:lnTo>
                <a:lnTo>
                  <a:pt x="0" y="37109"/>
                </a:lnTo>
                <a:lnTo>
                  <a:pt x="13385" y="65620"/>
                </a:lnTo>
                <a:close/>
              </a:path>
              <a:path w="97090" h="87486">
                <a:moveTo>
                  <a:pt x="93637" y="30822"/>
                </a:moveTo>
                <a:lnTo>
                  <a:pt x="79146" y="0"/>
                </a:lnTo>
                <a:lnTo>
                  <a:pt x="0" y="37109"/>
                </a:lnTo>
                <a:lnTo>
                  <a:pt x="18669" y="45542"/>
                </a:lnTo>
                <a:lnTo>
                  <a:pt x="41503" y="34836"/>
                </a:lnTo>
                <a:lnTo>
                  <a:pt x="53581" y="29171"/>
                </a:lnTo>
                <a:lnTo>
                  <a:pt x="73710" y="19735"/>
                </a:lnTo>
                <a:lnTo>
                  <a:pt x="79146" y="31356"/>
                </a:lnTo>
                <a:lnTo>
                  <a:pt x="84112" y="41986"/>
                </a:lnTo>
                <a:lnTo>
                  <a:pt x="82981" y="48260"/>
                </a:lnTo>
                <a:lnTo>
                  <a:pt x="76174" y="51460"/>
                </a:lnTo>
                <a:lnTo>
                  <a:pt x="70231" y="54229"/>
                </a:lnTo>
                <a:lnTo>
                  <a:pt x="64008" y="51422"/>
                </a:lnTo>
                <a:lnTo>
                  <a:pt x="73195" y="66048"/>
                </a:lnTo>
                <a:lnTo>
                  <a:pt x="85115" y="64427"/>
                </a:lnTo>
                <a:lnTo>
                  <a:pt x="86344" y="63812"/>
                </a:lnTo>
                <a:lnTo>
                  <a:pt x="95291" y="54729"/>
                </a:lnTo>
                <a:lnTo>
                  <a:pt x="97090" y="42990"/>
                </a:lnTo>
                <a:lnTo>
                  <a:pt x="93637" y="308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498641" y="4938633"/>
            <a:ext cx="99731" cy="90728"/>
          </a:xfrm>
          <a:custGeom>
            <a:avLst/>
            <a:gdLst/>
            <a:ahLst/>
            <a:cxnLst/>
            <a:rect l="l" t="t" r="r" b="b"/>
            <a:pathLst>
              <a:path w="99731" h="90728">
                <a:moveTo>
                  <a:pt x="14789" y="53850"/>
                </a:moveTo>
                <a:lnTo>
                  <a:pt x="18732" y="43564"/>
                </a:lnTo>
                <a:lnTo>
                  <a:pt x="26794" y="37376"/>
                </a:lnTo>
                <a:lnTo>
                  <a:pt x="76426" y="14096"/>
                </a:lnTo>
                <a:lnTo>
                  <a:pt x="69835" y="0"/>
                </a:lnTo>
                <a:lnTo>
                  <a:pt x="19708" y="23494"/>
                </a:lnTo>
                <a:lnTo>
                  <a:pt x="13949" y="26781"/>
                </a:lnTo>
                <a:lnTo>
                  <a:pt x="5204" y="35425"/>
                </a:lnTo>
                <a:lnTo>
                  <a:pt x="545" y="46013"/>
                </a:lnTo>
                <a:lnTo>
                  <a:pt x="0" y="57771"/>
                </a:lnTo>
                <a:lnTo>
                  <a:pt x="3592" y="69926"/>
                </a:lnTo>
                <a:lnTo>
                  <a:pt x="7189" y="76179"/>
                </a:lnTo>
                <a:lnTo>
                  <a:pt x="15465" y="84756"/>
                </a:lnTo>
                <a:lnTo>
                  <a:pt x="25681" y="89756"/>
                </a:lnTo>
                <a:lnTo>
                  <a:pt x="37261" y="90728"/>
                </a:lnTo>
                <a:lnTo>
                  <a:pt x="49629" y="87223"/>
                </a:lnTo>
                <a:lnTo>
                  <a:pt x="99731" y="63715"/>
                </a:lnTo>
                <a:lnTo>
                  <a:pt x="93127" y="49631"/>
                </a:lnTo>
                <a:lnTo>
                  <a:pt x="43470" y="72936"/>
                </a:lnTo>
                <a:lnTo>
                  <a:pt x="38255" y="74686"/>
                </a:lnTo>
                <a:lnTo>
                  <a:pt x="26784" y="73797"/>
                </a:lnTo>
                <a:lnTo>
                  <a:pt x="17028" y="63652"/>
                </a:lnTo>
                <a:lnTo>
                  <a:pt x="14789" y="538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527328" y="5019681"/>
            <a:ext cx="109715" cy="102311"/>
          </a:xfrm>
          <a:custGeom>
            <a:avLst/>
            <a:gdLst/>
            <a:ahLst/>
            <a:cxnLst/>
            <a:rect l="l" t="t" r="r" b="b"/>
            <a:pathLst>
              <a:path w="109715" h="102311">
                <a:moveTo>
                  <a:pt x="71577" y="65887"/>
                </a:moveTo>
                <a:lnTo>
                  <a:pt x="54216" y="28879"/>
                </a:lnTo>
                <a:lnTo>
                  <a:pt x="85763" y="14084"/>
                </a:lnTo>
                <a:lnTo>
                  <a:pt x="79171" y="0"/>
                </a:lnTo>
                <a:lnTo>
                  <a:pt x="0" y="37160"/>
                </a:lnTo>
                <a:lnTo>
                  <a:pt x="6616" y="51219"/>
                </a:lnTo>
                <a:lnTo>
                  <a:pt x="41490" y="34874"/>
                </a:lnTo>
                <a:lnTo>
                  <a:pt x="58864" y="71869"/>
                </a:lnTo>
                <a:lnTo>
                  <a:pt x="23964" y="88226"/>
                </a:lnTo>
                <a:lnTo>
                  <a:pt x="30556" y="102311"/>
                </a:lnTo>
                <a:lnTo>
                  <a:pt x="109715" y="65176"/>
                </a:lnTo>
                <a:lnTo>
                  <a:pt x="103111" y="51092"/>
                </a:lnTo>
                <a:lnTo>
                  <a:pt x="71577" y="658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581723" y="5135634"/>
            <a:ext cx="96054" cy="69625"/>
          </a:xfrm>
          <a:custGeom>
            <a:avLst/>
            <a:gdLst/>
            <a:ahLst/>
            <a:cxnLst/>
            <a:rect l="l" t="t" r="r" b="b"/>
            <a:pathLst>
              <a:path w="96054" h="69625">
                <a:moveTo>
                  <a:pt x="91643" y="26606"/>
                </a:moveTo>
                <a:lnTo>
                  <a:pt x="79146" y="0"/>
                </a:lnTo>
                <a:lnTo>
                  <a:pt x="0" y="37122"/>
                </a:lnTo>
                <a:lnTo>
                  <a:pt x="6629" y="51206"/>
                </a:lnTo>
                <a:lnTo>
                  <a:pt x="39369" y="35839"/>
                </a:lnTo>
                <a:lnTo>
                  <a:pt x="51434" y="30187"/>
                </a:lnTo>
                <a:lnTo>
                  <a:pt x="73685" y="19748"/>
                </a:lnTo>
                <a:lnTo>
                  <a:pt x="78409" y="29806"/>
                </a:lnTo>
                <a:lnTo>
                  <a:pt x="79183" y="31518"/>
                </a:lnTo>
                <a:lnTo>
                  <a:pt x="81784" y="42855"/>
                </a:lnTo>
                <a:lnTo>
                  <a:pt x="82410" y="66522"/>
                </a:lnTo>
                <a:lnTo>
                  <a:pt x="90768" y="60708"/>
                </a:lnTo>
                <a:lnTo>
                  <a:pt x="96054" y="50634"/>
                </a:lnTo>
                <a:lnTo>
                  <a:pt x="95865" y="38917"/>
                </a:lnTo>
                <a:lnTo>
                  <a:pt x="91643" y="26606"/>
                </a:lnTo>
                <a:close/>
              </a:path>
              <a:path w="96054" h="69625">
                <a:moveTo>
                  <a:pt x="81784" y="42855"/>
                </a:moveTo>
                <a:lnTo>
                  <a:pt x="75260" y="51866"/>
                </a:lnTo>
                <a:lnTo>
                  <a:pt x="70241" y="53207"/>
                </a:lnTo>
                <a:lnTo>
                  <a:pt x="61201" y="48566"/>
                </a:lnTo>
                <a:lnTo>
                  <a:pt x="55422" y="38684"/>
                </a:lnTo>
                <a:lnTo>
                  <a:pt x="51434" y="30187"/>
                </a:lnTo>
                <a:lnTo>
                  <a:pt x="39369" y="35839"/>
                </a:lnTo>
                <a:lnTo>
                  <a:pt x="44094" y="45910"/>
                </a:lnTo>
                <a:lnTo>
                  <a:pt x="45900" y="49592"/>
                </a:lnTo>
                <a:lnTo>
                  <a:pt x="52255" y="59750"/>
                </a:lnTo>
                <a:lnTo>
                  <a:pt x="60129" y="66897"/>
                </a:lnTo>
                <a:lnTo>
                  <a:pt x="70015" y="69625"/>
                </a:lnTo>
                <a:lnTo>
                  <a:pt x="82410" y="66522"/>
                </a:lnTo>
                <a:lnTo>
                  <a:pt x="81784" y="428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605738" y="5221265"/>
            <a:ext cx="101028" cy="83413"/>
          </a:xfrm>
          <a:custGeom>
            <a:avLst/>
            <a:gdLst/>
            <a:ahLst/>
            <a:cxnLst/>
            <a:rect l="l" t="t" r="r" b="b"/>
            <a:pathLst>
              <a:path w="101028" h="83413">
                <a:moveTo>
                  <a:pt x="43205" y="16268"/>
                </a:moveTo>
                <a:lnTo>
                  <a:pt x="44983" y="51435"/>
                </a:lnTo>
                <a:lnTo>
                  <a:pt x="30327" y="67322"/>
                </a:lnTo>
                <a:lnTo>
                  <a:pt x="37884" y="83413"/>
                </a:lnTo>
                <a:lnTo>
                  <a:pt x="101028" y="12179"/>
                </a:lnTo>
                <a:lnTo>
                  <a:pt x="95300" y="0"/>
                </a:lnTo>
                <a:lnTo>
                  <a:pt x="0" y="2705"/>
                </a:lnTo>
                <a:lnTo>
                  <a:pt x="7391" y="18453"/>
                </a:lnTo>
                <a:lnTo>
                  <a:pt x="28879" y="17119"/>
                </a:lnTo>
                <a:lnTo>
                  <a:pt x="44983" y="51435"/>
                </a:lnTo>
                <a:lnTo>
                  <a:pt x="43205" y="16268"/>
                </a:lnTo>
                <a:lnTo>
                  <a:pt x="81229" y="13589"/>
                </a:lnTo>
                <a:lnTo>
                  <a:pt x="54737" y="40843"/>
                </a:lnTo>
                <a:lnTo>
                  <a:pt x="43205" y="162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647768" y="5276396"/>
            <a:ext cx="112585" cy="108470"/>
          </a:xfrm>
          <a:custGeom>
            <a:avLst/>
            <a:gdLst/>
            <a:ahLst/>
            <a:cxnLst/>
            <a:rect l="l" t="t" r="r" b="b"/>
            <a:pathLst>
              <a:path w="112585" h="108470">
                <a:moveTo>
                  <a:pt x="67411" y="22948"/>
                </a:moveTo>
                <a:lnTo>
                  <a:pt x="25044" y="90551"/>
                </a:lnTo>
                <a:lnTo>
                  <a:pt x="33451" y="108470"/>
                </a:lnTo>
                <a:lnTo>
                  <a:pt x="112585" y="71297"/>
                </a:lnTo>
                <a:lnTo>
                  <a:pt x="105968" y="57226"/>
                </a:lnTo>
                <a:lnTo>
                  <a:pt x="47193" y="84823"/>
                </a:lnTo>
                <a:lnTo>
                  <a:pt x="47104" y="84620"/>
                </a:lnTo>
                <a:lnTo>
                  <a:pt x="87909" y="18669"/>
                </a:lnTo>
                <a:lnTo>
                  <a:pt x="79133" y="0"/>
                </a:lnTo>
                <a:lnTo>
                  <a:pt x="0" y="37134"/>
                </a:lnTo>
                <a:lnTo>
                  <a:pt x="6591" y="51206"/>
                </a:lnTo>
                <a:lnTo>
                  <a:pt x="67297" y="22745"/>
                </a:lnTo>
                <a:lnTo>
                  <a:pt x="67411" y="229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97080" y="5357346"/>
            <a:ext cx="97167" cy="75463"/>
          </a:xfrm>
          <a:custGeom>
            <a:avLst/>
            <a:gdLst/>
            <a:ahLst/>
            <a:cxnLst/>
            <a:rect l="l" t="t" r="r" b="b"/>
            <a:pathLst>
              <a:path w="97167" h="75463">
                <a:moveTo>
                  <a:pt x="66421" y="30200"/>
                </a:moveTo>
                <a:lnTo>
                  <a:pt x="0" y="61391"/>
                </a:lnTo>
                <a:lnTo>
                  <a:pt x="6642" y="75463"/>
                </a:lnTo>
                <a:lnTo>
                  <a:pt x="73037" y="44310"/>
                </a:lnTo>
                <a:lnTo>
                  <a:pt x="84404" y="68579"/>
                </a:lnTo>
                <a:lnTo>
                  <a:pt x="97167" y="62610"/>
                </a:lnTo>
                <a:lnTo>
                  <a:pt x="67805" y="0"/>
                </a:lnTo>
                <a:lnTo>
                  <a:pt x="55041" y="5956"/>
                </a:lnTo>
                <a:lnTo>
                  <a:pt x="66421" y="30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10637" y="5444867"/>
            <a:ext cx="101015" cy="83426"/>
          </a:xfrm>
          <a:custGeom>
            <a:avLst/>
            <a:gdLst/>
            <a:ahLst/>
            <a:cxnLst/>
            <a:rect l="l" t="t" r="r" b="b"/>
            <a:pathLst>
              <a:path w="101015" h="83426">
                <a:moveTo>
                  <a:pt x="43192" y="16281"/>
                </a:moveTo>
                <a:lnTo>
                  <a:pt x="44958" y="51460"/>
                </a:lnTo>
                <a:lnTo>
                  <a:pt x="30302" y="67322"/>
                </a:lnTo>
                <a:lnTo>
                  <a:pt x="37871" y="83426"/>
                </a:lnTo>
                <a:lnTo>
                  <a:pt x="101015" y="12191"/>
                </a:lnTo>
                <a:lnTo>
                  <a:pt x="95300" y="0"/>
                </a:lnTo>
                <a:lnTo>
                  <a:pt x="0" y="2730"/>
                </a:lnTo>
                <a:lnTo>
                  <a:pt x="7391" y="18465"/>
                </a:lnTo>
                <a:lnTo>
                  <a:pt x="28867" y="17119"/>
                </a:lnTo>
                <a:lnTo>
                  <a:pt x="44958" y="51460"/>
                </a:lnTo>
                <a:lnTo>
                  <a:pt x="43192" y="16281"/>
                </a:lnTo>
                <a:lnTo>
                  <a:pt x="81229" y="13576"/>
                </a:lnTo>
                <a:lnTo>
                  <a:pt x="54737" y="40881"/>
                </a:lnTo>
                <a:lnTo>
                  <a:pt x="43192" y="162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752480" y="5499682"/>
            <a:ext cx="85775" cy="51206"/>
          </a:xfrm>
          <a:custGeom>
            <a:avLst/>
            <a:gdLst/>
            <a:ahLst/>
            <a:cxnLst/>
            <a:rect l="l" t="t" r="r" b="b"/>
            <a:pathLst>
              <a:path w="85775" h="51206">
                <a:moveTo>
                  <a:pt x="79171" y="0"/>
                </a:moveTo>
                <a:lnTo>
                  <a:pt x="0" y="37109"/>
                </a:lnTo>
                <a:lnTo>
                  <a:pt x="6603" y="51206"/>
                </a:lnTo>
                <a:lnTo>
                  <a:pt x="85775" y="14058"/>
                </a:lnTo>
                <a:lnTo>
                  <a:pt x="791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174960" y="5972069"/>
            <a:ext cx="84886" cy="85763"/>
          </a:xfrm>
          <a:custGeom>
            <a:avLst/>
            <a:gdLst/>
            <a:ahLst/>
            <a:cxnLst/>
            <a:rect l="l" t="t" r="r" b="b"/>
            <a:pathLst>
              <a:path w="84886" h="85763">
                <a:moveTo>
                  <a:pt x="45250" y="66395"/>
                </a:moveTo>
                <a:lnTo>
                  <a:pt x="14084" y="0"/>
                </a:lnTo>
                <a:lnTo>
                  <a:pt x="0" y="6603"/>
                </a:lnTo>
                <a:lnTo>
                  <a:pt x="37122" y="85763"/>
                </a:lnTo>
                <a:lnTo>
                  <a:pt x="84886" y="63385"/>
                </a:lnTo>
                <a:lnTo>
                  <a:pt x="78905" y="50609"/>
                </a:lnTo>
                <a:lnTo>
                  <a:pt x="45250" y="66395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232990" y="5926869"/>
            <a:ext cx="91592" cy="103746"/>
          </a:xfrm>
          <a:custGeom>
            <a:avLst/>
            <a:gdLst/>
            <a:ahLst/>
            <a:cxnLst/>
            <a:rect l="l" t="t" r="r" b="b"/>
            <a:pathLst>
              <a:path w="91592" h="103746">
                <a:moveTo>
                  <a:pt x="65532" y="33108"/>
                </a:moveTo>
                <a:lnTo>
                  <a:pt x="29171" y="50164"/>
                </a:lnTo>
                <a:lnTo>
                  <a:pt x="20066" y="30721"/>
                </a:lnTo>
                <a:lnTo>
                  <a:pt x="58432" y="12738"/>
                </a:lnTo>
                <a:lnTo>
                  <a:pt x="52451" y="0"/>
                </a:lnTo>
                <a:lnTo>
                  <a:pt x="0" y="24587"/>
                </a:lnTo>
                <a:lnTo>
                  <a:pt x="37134" y="103746"/>
                </a:lnTo>
                <a:lnTo>
                  <a:pt x="91592" y="78181"/>
                </a:lnTo>
                <a:lnTo>
                  <a:pt x="85610" y="65468"/>
                </a:lnTo>
                <a:lnTo>
                  <a:pt x="45250" y="84378"/>
                </a:lnTo>
                <a:lnTo>
                  <a:pt x="35153" y="62928"/>
                </a:lnTo>
                <a:lnTo>
                  <a:pt x="71513" y="45885"/>
                </a:lnTo>
                <a:lnTo>
                  <a:pt x="65532" y="33108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301314" y="5901474"/>
            <a:ext cx="87482" cy="97083"/>
          </a:xfrm>
          <a:custGeom>
            <a:avLst/>
            <a:gdLst/>
            <a:ahLst/>
            <a:cxnLst/>
            <a:rect l="l" t="t" r="r" b="b"/>
            <a:pathLst>
              <a:path w="87482" h="97083">
                <a:moveTo>
                  <a:pt x="87482" y="59048"/>
                </a:moveTo>
                <a:lnTo>
                  <a:pt x="85001" y="47083"/>
                </a:lnTo>
                <a:lnTo>
                  <a:pt x="81438" y="41649"/>
                </a:lnTo>
                <a:lnTo>
                  <a:pt x="71240" y="35419"/>
                </a:lnTo>
                <a:lnTo>
                  <a:pt x="58928" y="35983"/>
                </a:lnTo>
                <a:lnTo>
                  <a:pt x="60426" y="34209"/>
                </a:lnTo>
                <a:lnTo>
                  <a:pt x="66071" y="23900"/>
                </a:lnTo>
                <a:lnTo>
                  <a:pt x="64439" y="11980"/>
                </a:lnTo>
                <a:lnTo>
                  <a:pt x="63820" y="10745"/>
                </a:lnTo>
                <a:lnTo>
                  <a:pt x="54726" y="1792"/>
                </a:lnTo>
                <a:lnTo>
                  <a:pt x="42998" y="0"/>
                </a:lnTo>
                <a:lnTo>
                  <a:pt x="30861" y="3459"/>
                </a:lnTo>
                <a:lnTo>
                  <a:pt x="0" y="17937"/>
                </a:lnTo>
                <a:lnTo>
                  <a:pt x="37122" y="97083"/>
                </a:lnTo>
                <a:lnTo>
                  <a:pt x="29171" y="43527"/>
                </a:lnTo>
                <a:lnTo>
                  <a:pt x="19748" y="23423"/>
                </a:lnTo>
                <a:lnTo>
                  <a:pt x="31369" y="17937"/>
                </a:lnTo>
                <a:lnTo>
                  <a:pt x="41998" y="12971"/>
                </a:lnTo>
                <a:lnTo>
                  <a:pt x="48285" y="14114"/>
                </a:lnTo>
                <a:lnTo>
                  <a:pt x="51460" y="20946"/>
                </a:lnTo>
                <a:lnTo>
                  <a:pt x="54254" y="26865"/>
                </a:lnTo>
                <a:lnTo>
                  <a:pt x="51422" y="33100"/>
                </a:lnTo>
                <a:lnTo>
                  <a:pt x="42062" y="37507"/>
                </a:lnTo>
                <a:lnTo>
                  <a:pt x="48374" y="49255"/>
                </a:lnTo>
                <a:lnTo>
                  <a:pt x="49235" y="48858"/>
                </a:lnTo>
                <a:lnTo>
                  <a:pt x="62464" y="45845"/>
                </a:lnTo>
                <a:lnTo>
                  <a:pt x="70370" y="52569"/>
                </a:lnTo>
                <a:lnTo>
                  <a:pt x="71594" y="56477"/>
                </a:lnTo>
                <a:lnTo>
                  <a:pt x="67863" y="66297"/>
                </a:lnTo>
                <a:lnTo>
                  <a:pt x="58496" y="72318"/>
                </a:lnTo>
                <a:lnTo>
                  <a:pt x="65659" y="83710"/>
                </a:lnTo>
                <a:lnTo>
                  <a:pt x="65808" y="83640"/>
                </a:lnTo>
                <a:lnTo>
                  <a:pt x="76219" y="77379"/>
                </a:lnTo>
                <a:lnTo>
                  <a:pt x="83999" y="69164"/>
                </a:lnTo>
                <a:lnTo>
                  <a:pt x="87482" y="59048"/>
                </a:lnTo>
                <a:close/>
              </a:path>
              <a:path w="87482" h="97083">
                <a:moveTo>
                  <a:pt x="34848" y="55605"/>
                </a:moveTo>
                <a:lnTo>
                  <a:pt x="48374" y="49255"/>
                </a:lnTo>
                <a:lnTo>
                  <a:pt x="42062" y="37507"/>
                </a:lnTo>
                <a:lnTo>
                  <a:pt x="29171" y="43527"/>
                </a:lnTo>
                <a:lnTo>
                  <a:pt x="37122" y="97083"/>
                </a:lnTo>
                <a:lnTo>
                  <a:pt x="65659" y="83710"/>
                </a:lnTo>
                <a:lnTo>
                  <a:pt x="58496" y="72318"/>
                </a:lnTo>
                <a:lnTo>
                  <a:pt x="45529" y="78401"/>
                </a:lnTo>
                <a:lnTo>
                  <a:pt x="34848" y="55605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373449" y="5855703"/>
            <a:ext cx="90679" cy="99703"/>
          </a:xfrm>
          <a:custGeom>
            <a:avLst/>
            <a:gdLst/>
            <a:ahLst/>
            <a:cxnLst/>
            <a:rect l="l" t="t" r="r" b="b"/>
            <a:pathLst>
              <a:path w="90679" h="99703">
                <a:moveTo>
                  <a:pt x="37363" y="72885"/>
                </a:moveTo>
                <a:lnTo>
                  <a:pt x="14033" y="23266"/>
                </a:lnTo>
                <a:lnTo>
                  <a:pt x="0" y="29895"/>
                </a:lnTo>
                <a:lnTo>
                  <a:pt x="23469" y="79971"/>
                </a:lnTo>
                <a:lnTo>
                  <a:pt x="26776" y="85774"/>
                </a:lnTo>
                <a:lnTo>
                  <a:pt x="35416" y="94513"/>
                </a:lnTo>
                <a:lnTo>
                  <a:pt x="45999" y="99165"/>
                </a:lnTo>
                <a:lnTo>
                  <a:pt x="57755" y="99703"/>
                </a:lnTo>
                <a:lnTo>
                  <a:pt x="69913" y="96100"/>
                </a:lnTo>
                <a:lnTo>
                  <a:pt x="76134" y="92523"/>
                </a:lnTo>
                <a:lnTo>
                  <a:pt x="84710" y="84252"/>
                </a:lnTo>
                <a:lnTo>
                  <a:pt x="89709" y="74035"/>
                </a:lnTo>
                <a:lnTo>
                  <a:pt x="90679" y="62451"/>
                </a:lnTo>
                <a:lnTo>
                  <a:pt x="87172" y="50076"/>
                </a:lnTo>
                <a:lnTo>
                  <a:pt x="63690" y="0"/>
                </a:lnTo>
                <a:lnTo>
                  <a:pt x="49606" y="6603"/>
                </a:lnTo>
                <a:lnTo>
                  <a:pt x="72898" y="56260"/>
                </a:lnTo>
                <a:lnTo>
                  <a:pt x="74647" y="61432"/>
                </a:lnTo>
                <a:lnTo>
                  <a:pt x="73764" y="72912"/>
                </a:lnTo>
                <a:lnTo>
                  <a:pt x="63627" y="82689"/>
                </a:lnTo>
                <a:lnTo>
                  <a:pt x="53813" y="84918"/>
                </a:lnTo>
                <a:lnTo>
                  <a:pt x="43530" y="80962"/>
                </a:lnTo>
                <a:lnTo>
                  <a:pt x="37363" y="72885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454495" y="5817000"/>
            <a:ext cx="102311" cy="109702"/>
          </a:xfrm>
          <a:custGeom>
            <a:avLst/>
            <a:gdLst/>
            <a:ahLst/>
            <a:cxnLst/>
            <a:rect l="l" t="t" r="r" b="b"/>
            <a:pathLst>
              <a:path w="102311" h="109702">
                <a:moveTo>
                  <a:pt x="65874" y="38138"/>
                </a:moveTo>
                <a:lnTo>
                  <a:pt x="28841" y="55486"/>
                </a:lnTo>
                <a:lnTo>
                  <a:pt x="14046" y="23952"/>
                </a:lnTo>
                <a:lnTo>
                  <a:pt x="0" y="30568"/>
                </a:lnTo>
                <a:lnTo>
                  <a:pt x="37122" y="109702"/>
                </a:lnTo>
                <a:lnTo>
                  <a:pt x="51193" y="103098"/>
                </a:lnTo>
                <a:lnTo>
                  <a:pt x="34836" y="68198"/>
                </a:lnTo>
                <a:lnTo>
                  <a:pt x="71831" y="50825"/>
                </a:lnTo>
                <a:lnTo>
                  <a:pt x="88226" y="85724"/>
                </a:lnTo>
                <a:lnTo>
                  <a:pt x="102311" y="79146"/>
                </a:lnTo>
                <a:lnTo>
                  <a:pt x="65176" y="0"/>
                </a:lnTo>
                <a:lnTo>
                  <a:pt x="51079" y="6616"/>
                </a:lnTo>
                <a:lnTo>
                  <a:pt x="65874" y="38138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570420" y="5775237"/>
            <a:ext cx="87474" cy="97102"/>
          </a:xfrm>
          <a:custGeom>
            <a:avLst/>
            <a:gdLst/>
            <a:ahLst/>
            <a:cxnLst/>
            <a:rect l="l" t="t" r="r" b="b"/>
            <a:pathLst>
              <a:path w="87474" h="97102">
                <a:moveTo>
                  <a:pt x="87474" y="59045"/>
                </a:moveTo>
                <a:lnTo>
                  <a:pt x="84988" y="47089"/>
                </a:lnTo>
                <a:lnTo>
                  <a:pt x="81421" y="41648"/>
                </a:lnTo>
                <a:lnTo>
                  <a:pt x="71226" y="35414"/>
                </a:lnTo>
                <a:lnTo>
                  <a:pt x="58902" y="35964"/>
                </a:lnTo>
                <a:lnTo>
                  <a:pt x="60417" y="34210"/>
                </a:lnTo>
                <a:lnTo>
                  <a:pt x="66061" y="23893"/>
                </a:lnTo>
                <a:lnTo>
                  <a:pt x="64439" y="11974"/>
                </a:lnTo>
                <a:lnTo>
                  <a:pt x="63825" y="10746"/>
                </a:lnTo>
                <a:lnTo>
                  <a:pt x="54733" y="1793"/>
                </a:lnTo>
                <a:lnTo>
                  <a:pt x="42997" y="0"/>
                </a:lnTo>
                <a:lnTo>
                  <a:pt x="30860" y="3465"/>
                </a:lnTo>
                <a:lnTo>
                  <a:pt x="0" y="17930"/>
                </a:lnTo>
                <a:lnTo>
                  <a:pt x="37134" y="97102"/>
                </a:lnTo>
                <a:lnTo>
                  <a:pt x="29171" y="43533"/>
                </a:lnTo>
                <a:lnTo>
                  <a:pt x="19735" y="23417"/>
                </a:lnTo>
                <a:lnTo>
                  <a:pt x="31368" y="17930"/>
                </a:lnTo>
                <a:lnTo>
                  <a:pt x="41998" y="12952"/>
                </a:lnTo>
                <a:lnTo>
                  <a:pt x="48285" y="14107"/>
                </a:lnTo>
                <a:lnTo>
                  <a:pt x="51447" y="20940"/>
                </a:lnTo>
                <a:lnTo>
                  <a:pt x="54254" y="26871"/>
                </a:lnTo>
                <a:lnTo>
                  <a:pt x="51447" y="33094"/>
                </a:lnTo>
                <a:lnTo>
                  <a:pt x="42075" y="37501"/>
                </a:lnTo>
                <a:lnTo>
                  <a:pt x="48374" y="49248"/>
                </a:lnTo>
                <a:lnTo>
                  <a:pt x="49277" y="48833"/>
                </a:lnTo>
                <a:lnTo>
                  <a:pt x="62492" y="45841"/>
                </a:lnTo>
                <a:lnTo>
                  <a:pt x="70408" y="52563"/>
                </a:lnTo>
                <a:lnTo>
                  <a:pt x="71625" y="56470"/>
                </a:lnTo>
                <a:lnTo>
                  <a:pt x="67874" y="66298"/>
                </a:lnTo>
                <a:lnTo>
                  <a:pt x="58521" y="72324"/>
                </a:lnTo>
                <a:lnTo>
                  <a:pt x="65633" y="83691"/>
                </a:lnTo>
                <a:lnTo>
                  <a:pt x="65790" y="83617"/>
                </a:lnTo>
                <a:lnTo>
                  <a:pt x="76207" y="77364"/>
                </a:lnTo>
                <a:lnTo>
                  <a:pt x="83991" y="69155"/>
                </a:lnTo>
                <a:lnTo>
                  <a:pt x="87474" y="59045"/>
                </a:lnTo>
                <a:close/>
              </a:path>
              <a:path w="87474" h="97102">
                <a:moveTo>
                  <a:pt x="34836" y="55598"/>
                </a:moveTo>
                <a:lnTo>
                  <a:pt x="48374" y="49248"/>
                </a:lnTo>
                <a:lnTo>
                  <a:pt x="42075" y="37501"/>
                </a:lnTo>
                <a:lnTo>
                  <a:pt x="29171" y="43533"/>
                </a:lnTo>
                <a:lnTo>
                  <a:pt x="37134" y="97102"/>
                </a:lnTo>
                <a:lnTo>
                  <a:pt x="65633" y="83691"/>
                </a:lnTo>
                <a:lnTo>
                  <a:pt x="58521" y="72324"/>
                </a:lnTo>
                <a:lnTo>
                  <a:pt x="45554" y="78382"/>
                </a:lnTo>
                <a:lnTo>
                  <a:pt x="34836" y="55598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642528" y="5752740"/>
            <a:ext cx="51219" cy="85750"/>
          </a:xfrm>
          <a:custGeom>
            <a:avLst/>
            <a:gdLst/>
            <a:ahLst/>
            <a:cxnLst/>
            <a:rect l="l" t="t" r="r" b="b"/>
            <a:pathLst>
              <a:path w="51219" h="85750">
                <a:moveTo>
                  <a:pt x="0" y="6591"/>
                </a:moveTo>
                <a:lnTo>
                  <a:pt x="37147" y="85750"/>
                </a:lnTo>
                <a:lnTo>
                  <a:pt x="51219" y="79133"/>
                </a:lnTo>
                <a:lnTo>
                  <a:pt x="14084" y="0"/>
                </a:lnTo>
                <a:lnTo>
                  <a:pt x="0" y="6591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678951" y="5726577"/>
            <a:ext cx="73603" cy="93317"/>
          </a:xfrm>
          <a:custGeom>
            <a:avLst/>
            <a:gdLst/>
            <a:ahLst/>
            <a:cxnLst/>
            <a:rect l="l" t="t" r="r" b="b"/>
            <a:pathLst>
              <a:path w="73603" h="93317">
                <a:moveTo>
                  <a:pt x="34394" y="79352"/>
                </a:moveTo>
                <a:lnTo>
                  <a:pt x="28450" y="75720"/>
                </a:lnTo>
                <a:lnTo>
                  <a:pt x="22684" y="90985"/>
                </a:lnTo>
                <a:lnTo>
                  <a:pt x="29630" y="93231"/>
                </a:lnTo>
                <a:lnTo>
                  <a:pt x="41806" y="93317"/>
                </a:lnTo>
                <a:lnTo>
                  <a:pt x="53660" y="89563"/>
                </a:lnTo>
                <a:lnTo>
                  <a:pt x="53863" y="89466"/>
                </a:lnTo>
                <a:lnTo>
                  <a:pt x="64111" y="82687"/>
                </a:lnTo>
                <a:lnTo>
                  <a:pt x="71047" y="73665"/>
                </a:lnTo>
                <a:lnTo>
                  <a:pt x="73603" y="62846"/>
                </a:lnTo>
                <a:lnTo>
                  <a:pt x="70716" y="50675"/>
                </a:lnTo>
                <a:lnTo>
                  <a:pt x="63957" y="41689"/>
                </a:lnTo>
                <a:lnTo>
                  <a:pt x="55546" y="37715"/>
                </a:lnTo>
                <a:lnTo>
                  <a:pt x="46280" y="37039"/>
                </a:lnTo>
                <a:lnTo>
                  <a:pt x="36964" y="37962"/>
                </a:lnTo>
                <a:lnTo>
                  <a:pt x="28401" y="38781"/>
                </a:lnTo>
                <a:lnTo>
                  <a:pt x="21397" y="37795"/>
                </a:lnTo>
                <a:lnTo>
                  <a:pt x="16753" y="33302"/>
                </a:lnTo>
                <a:lnTo>
                  <a:pt x="13388" y="26075"/>
                </a:lnTo>
                <a:lnTo>
                  <a:pt x="18481" y="20119"/>
                </a:lnTo>
                <a:lnTo>
                  <a:pt x="24970" y="17084"/>
                </a:lnTo>
                <a:lnTo>
                  <a:pt x="30457" y="14480"/>
                </a:lnTo>
                <a:lnTo>
                  <a:pt x="36769" y="14010"/>
                </a:lnTo>
                <a:lnTo>
                  <a:pt x="41772" y="16830"/>
                </a:lnTo>
                <a:lnTo>
                  <a:pt x="46954" y="1145"/>
                </a:lnTo>
                <a:lnTo>
                  <a:pt x="44673" y="497"/>
                </a:lnTo>
                <a:lnTo>
                  <a:pt x="32323" y="0"/>
                </a:lnTo>
                <a:lnTo>
                  <a:pt x="20449" y="3609"/>
                </a:lnTo>
                <a:lnTo>
                  <a:pt x="10691" y="9841"/>
                </a:lnTo>
                <a:lnTo>
                  <a:pt x="3226" y="18670"/>
                </a:lnTo>
                <a:lnTo>
                  <a:pt x="0" y="29323"/>
                </a:lnTo>
                <a:lnTo>
                  <a:pt x="2466" y="41252"/>
                </a:lnTo>
                <a:lnTo>
                  <a:pt x="3493" y="43260"/>
                </a:lnTo>
                <a:lnTo>
                  <a:pt x="10397" y="51110"/>
                </a:lnTo>
                <a:lnTo>
                  <a:pt x="18735" y="54383"/>
                </a:lnTo>
                <a:lnTo>
                  <a:pt x="27789" y="54713"/>
                </a:lnTo>
                <a:lnTo>
                  <a:pt x="36838" y="53736"/>
                </a:lnTo>
                <a:lnTo>
                  <a:pt x="45165" y="53087"/>
                </a:lnTo>
                <a:lnTo>
                  <a:pt x="52049" y="54400"/>
                </a:lnTo>
                <a:lnTo>
                  <a:pt x="56771" y="59311"/>
                </a:lnTo>
                <a:lnTo>
                  <a:pt x="60187" y="66563"/>
                </a:lnTo>
                <a:lnTo>
                  <a:pt x="54460" y="73586"/>
                </a:lnTo>
                <a:lnTo>
                  <a:pt x="48008" y="76609"/>
                </a:lnTo>
                <a:lnTo>
                  <a:pt x="41734" y="79593"/>
                </a:lnTo>
                <a:lnTo>
                  <a:pt x="34394" y="79352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738125" y="5683921"/>
            <a:ext cx="102298" cy="109715"/>
          </a:xfrm>
          <a:custGeom>
            <a:avLst/>
            <a:gdLst/>
            <a:ahLst/>
            <a:cxnLst/>
            <a:rect l="l" t="t" r="r" b="b"/>
            <a:pathLst>
              <a:path w="102298" h="109715">
                <a:moveTo>
                  <a:pt x="65887" y="38138"/>
                </a:moveTo>
                <a:lnTo>
                  <a:pt x="28879" y="55498"/>
                </a:lnTo>
                <a:lnTo>
                  <a:pt x="14084" y="23977"/>
                </a:lnTo>
                <a:lnTo>
                  <a:pt x="0" y="30568"/>
                </a:lnTo>
                <a:lnTo>
                  <a:pt x="37134" y="109715"/>
                </a:lnTo>
                <a:lnTo>
                  <a:pt x="51206" y="103136"/>
                </a:lnTo>
                <a:lnTo>
                  <a:pt x="34848" y="68237"/>
                </a:lnTo>
                <a:lnTo>
                  <a:pt x="71843" y="50876"/>
                </a:lnTo>
                <a:lnTo>
                  <a:pt x="88226" y="85775"/>
                </a:lnTo>
                <a:lnTo>
                  <a:pt x="102298" y="79146"/>
                </a:lnTo>
                <a:lnTo>
                  <a:pt x="65176" y="0"/>
                </a:lnTo>
                <a:lnTo>
                  <a:pt x="51092" y="6629"/>
                </a:lnTo>
                <a:lnTo>
                  <a:pt x="65887" y="38138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830465" y="5650636"/>
            <a:ext cx="93475" cy="93494"/>
          </a:xfrm>
          <a:custGeom>
            <a:avLst/>
            <a:gdLst/>
            <a:ahLst/>
            <a:cxnLst/>
            <a:rect l="l" t="t" r="r" b="b"/>
            <a:pathLst>
              <a:path w="93475" h="93494">
                <a:moveTo>
                  <a:pt x="66162" y="88536"/>
                </a:moveTo>
                <a:lnTo>
                  <a:pt x="77401" y="81306"/>
                </a:lnTo>
                <a:lnTo>
                  <a:pt x="85615" y="72540"/>
                </a:lnTo>
                <a:lnTo>
                  <a:pt x="91032" y="62386"/>
                </a:lnTo>
                <a:lnTo>
                  <a:pt x="93475" y="51192"/>
                </a:lnTo>
                <a:lnTo>
                  <a:pt x="92763" y="39308"/>
                </a:lnTo>
                <a:lnTo>
                  <a:pt x="88717" y="27081"/>
                </a:lnTo>
                <a:lnTo>
                  <a:pt x="81448" y="15486"/>
                </a:lnTo>
                <a:lnTo>
                  <a:pt x="72639" y="7308"/>
                </a:lnTo>
                <a:lnTo>
                  <a:pt x="62421" y="2115"/>
                </a:lnTo>
                <a:lnTo>
                  <a:pt x="51178" y="0"/>
                </a:lnTo>
                <a:lnTo>
                  <a:pt x="39288" y="1052"/>
                </a:lnTo>
                <a:lnTo>
                  <a:pt x="27135" y="5364"/>
                </a:lnTo>
                <a:lnTo>
                  <a:pt x="26557" y="5639"/>
                </a:lnTo>
                <a:lnTo>
                  <a:pt x="17268" y="35869"/>
                </a:lnTo>
                <a:lnTo>
                  <a:pt x="22996" y="25620"/>
                </a:lnTo>
                <a:lnTo>
                  <a:pt x="33206" y="18077"/>
                </a:lnTo>
                <a:lnTo>
                  <a:pt x="33389" y="17991"/>
                </a:lnTo>
                <a:lnTo>
                  <a:pt x="45571" y="15015"/>
                </a:lnTo>
                <a:lnTo>
                  <a:pt x="56957" y="17037"/>
                </a:lnTo>
                <a:lnTo>
                  <a:pt x="66651" y="23425"/>
                </a:lnTo>
                <a:lnTo>
                  <a:pt x="73757" y="33545"/>
                </a:lnTo>
                <a:lnTo>
                  <a:pt x="74033" y="34145"/>
                </a:lnTo>
                <a:lnTo>
                  <a:pt x="77344" y="46624"/>
                </a:lnTo>
                <a:lnTo>
                  <a:pt x="76069" y="58351"/>
                </a:lnTo>
                <a:lnTo>
                  <a:pt x="70335" y="68379"/>
                </a:lnTo>
                <a:lnTo>
                  <a:pt x="60269" y="75760"/>
                </a:lnTo>
                <a:lnTo>
                  <a:pt x="59178" y="76249"/>
                </a:lnTo>
                <a:lnTo>
                  <a:pt x="47298" y="78765"/>
                </a:lnTo>
                <a:lnTo>
                  <a:pt x="36151" y="76415"/>
                </a:lnTo>
                <a:lnTo>
                  <a:pt x="26548" y="69693"/>
                </a:lnTo>
                <a:lnTo>
                  <a:pt x="19299" y="59098"/>
                </a:lnTo>
                <a:lnTo>
                  <a:pt x="16120" y="47659"/>
                </a:lnTo>
                <a:lnTo>
                  <a:pt x="20320" y="85838"/>
                </a:lnTo>
                <a:lnTo>
                  <a:pt x="30556" y="91192"/>
                </a:lnTo>
                <a:lnTo>
                  <a:pt x="41881" y="93494"/>
                </a:lnTo>
                <a:lnTo>
                  <a:pt x="53886" y="92642"/>
                </a:lnTo>
                <a:lnTo>
                  <a:pt x="66162" y="88536"/>
                </a:lnTo>
                <a:close/>
              </a:path>
              <a:path w="93475" h="93494">
                <a:moveTo>
                  <a:pt x="0" y="42398"/>
                </a:moveTo>
                <a:lnTo>
                  <a:pt x="816" y="54424"/>
                </a:lnTo>
                <a:lnTo>
                  <a:pt x="4986" y="66895"/>
                </a:lnTo>
                <a:lnTo>
                  <a:pt x="11581" y="77535"/>
                </a:lnTo>
                <a:lnTo>
                  <a:pt x="20320" y="85838"/>
                </a:lnTo>
                <a:lnTo>
                  <a:pt x="16120" y="47659"/>
                </a:lnTo>
                <a:lnTo>
                  <a:pt x="17268" y="35869"/>
                </a:lnTo>
                <a:lnTo>
                  <a:pt x="26557" y="5639"/>
                </a:lnTo>
                <a:lnTo>
                  <a:pt x="15815" y="12439"/>
                </a:lnTo>
                <a:lnTo>
                  <a:pt x="7685" y="21061"/>
                </a:lnTo>
                <a:lnTo>
                  <a:pt x="2351" y="31162"/>
                </a:lnTo>
                <a:lnTo>
                  <a:pt x="0" y="42398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14100" y="5615068"/>
            <a:ext cx="60726" cy="96033"/>
          </a:xfrm>
          <a:custGeom>
            <a:avLst/>
            <a:gdLst/>
            <a:ahLst/>
            <a:cxnLst/>
            <a:rect l="l" t="t" r="r" b="b"/>
            <a:pathLst>
              <a:path w="60726" h="96033">
                <a:moveTo>
                  <a:pt x="29832" y="17636"/>
                </a:moveTo>
                <a:lnTo>
                  <a:pt x="31543" y="16863"/>
                </a:lnTo>
                <a:lnTo>
                  <a:pt x="42877" y="14254"/>
                </a:lnTo>
                <a:lnTo>
                  <a:pt x="51879" y="20773"/>
                </a:lnTo>
                <a:lnTo>
                  <a:pt x="53225" y="25801"/>
                </a:lnTo>
                <a:lnTo>
                  <a:pt x="60726" y="5292"/>
                </a:lnTo>
                <a:lnTo>
                  <a:pt x="50655" y="0"/>
                </a:lnTo>
                <a:lnTo>
                  <a:pt x="38937" y="183"/>
                </a:lnTo>
                <a:lnTo>
                  <a:pt x="26619" y="4403"/>
                </a:lnTo>
                <a:lnTo>
                  <a:pt x="29832" y="17636"/>
                </a:lnTo>
                <a:close/>
              </a:path>
              <a:path w="60726" h="96033">
                <a:moveTo>
                  <a:pt x="35864" y="56663"/>
                </a:moveTo>
                <a:lnTo>
                  <a:pt x="45897" y="51952"/>
                </a:lnTo>
                <a:lnTo>
                  <a:pt x="49579" y="50144"/>
                </a:lnTo>
                <a:lnTo>
                  <a:pt x="59753" y="43778"/>
                </a:lnTo>
                <a:lnTo>
                  <a:pt x="66905" y="35903"/>
                </a:lnTo>
                <a:lnTo>
                  <a:pt x="69634" y="26024"/>
                </a:lnTo>
                <a:lnTo>
                  <a:pt x="66535" y="13648"/>
                </a:lnTo>
                <a:lnTo>
                  <a:pt x="60726" y="5292"/>
                </a:lnTo>
                <a:lnTo>
                  <a:pt x="53225" y="25801"/>
                </a:lnTo>
                <a:lnTo>
                  <a:pt x="48582" y="34827"/>
                </a:lnTo>
                <a:lnTo>
                  <a:pt x="38709" y="40610"/>
                </a:lnTo>
                <a:lnTo>
                  <a:pt x="30200" y="44586"/>
                </a:lnTo>
                <a:lnTo>
                  <a:pt x="19735" y="22348"/>
                </a:lnTo>
                <a:lnTo>
                  <a:pt x="29832" y="17636"/>
                </a:lnTo>
                <a:lnTo>
                  <a:pt x="26619" y="4403"/>
                </a:lnTo>
                <a:lnTo>
                  <a:pt x="0" y="16849"/>
                </a:lnTo>
                <a:lnTo>
                  <a:pt x="37134" y="96033"/>
                </a:lnTo>
                <a:lnTo>
                  <a:pt x="51219" y="89417"/>
                </a:lnTo>
                <a:lnTo>
                  <a:pt x="35864" y="56663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530882" y="6759873"/>
            <a:ext cx="84886" cy="85750"/>
          </a:xfrm>
          <a:custGeom>
            <a:avLst/>
            <a:gdLst/>
            <a:ahLst/>
            <a:cxnLst/>
            <a:rect l="l" t="t" r="r" b="b"/>
            <a:pathLst>
              <a:path w="84886" h="85750">
                <a:moveTo>
                  <a:pt x="45250" y="66357"/>
                </a:moveTo>
                <a:lnTo>
                  <a:pt x="14071" y="0"/>
                </a:lnTo>
                <a:lnTo>
                  <a:pt x="0" y="6591"/>
                </a:lnTo>
                <a:lnTo>
                  <a:pt x="37122" y="85750"/>
                </a:lnTo>
                <a:lnTo>
                  <a:pt x="84886" y="63347"/>
                </a:lnTo>
                <a:lnTo>
                  <a:pt x="78905" y="50609"/>
                </a:lnTo>
                <a:lnTo>
                  <a:pt x="45250" y="66357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588900" y="6714647"/>
            <a:ext cx="91567" cy="103733"/>
          </a:xfrm>
          <a:custGeom>
            <a:avLst/>
            <a:gdLst/>
            <a:ahLst/>
            <a:cxnLst/>
            <a:rect l="l" t="t" r="r" b="b"/>
            <a:pathLst>
              <a:path w="91567" h="103733">
                <a:moveTo>
                  <a:pt x="65519" y="33121"/>
                </a:moveTo>
                <a:lnTo>
                  <a:pt x="29197" y="50203"/>
                </a:lnTo>
                <a:lnTo>
                  <a:pt x="20066" y="30721"/>
                </a:lnTo>
                <a:lnTo>
                  <a:pt x="58419" y="12750"/>
                </a:lnTo>
                <a:lnTo>
                  <a:pt x="52451" y="0"/>
                </a:lnTo>
                <a:lnTo>
                  <a:pt x="0" y="24587"/>
                </a:lnTo>
                <a:lnTo>
                  <a:pt x="37147" y="103733"/>
                </a:lnTo>
                <a:lnTo>
                  <a:pt x="91567" y="78181"/>
                </a:lnTo>
                <a:lnTo>
                  <a:pt x="85585" y="65430"/>
                </a:lnTo>
                <a:lnTo>
                  <a:pt x="45250" y="84378"/>
                </a:lnTo>
                <a:lnTo>
                  <a:pt x="35191" y="62941"/>
                </a:lnTo>
                <a:lnTo>
                  <a:pt x="71513" y="45872"/>
                </a:lnTo>
                <a:lnTo>
                  <a:pt x="65519" y="33121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657237" y="6689266"/>
            <a:ext cx="87474" cy="97069"/>
          </a:xfrm>
          <a:custGeom>
            <a:avLst/>
            <a:gdLst/>
            <a:ahLst/>
            <a:cxnLst/>
            <a:rect l="l" t="t" r="r" b="b"/>
            <a:pathLst>
              <a:path w="87474" h="97069">
                <a:moveTo>
                  <a:pt x="87474" y="59031"/>
                </a:moveTo>
                <a:lnTo>
                  <a:pt x="85001" y="47082"/>
                </a:lnTo>
                <a:lnTo>
                  <a:pt x="81417" y="41623"/>
                </a:lnTo>
                <a:lnTo>
                  <a:pt x="71225" y="35395"/>
                </a:lnTo>
                <a:lnTo>
                  <a:pt x="58928" y="35970"/>
                </a:lnTo>
                <a:lnTo>
                  <a:pt x="60421" y="34194"/>
                </a:lnTo>
                <a:lnTo>
                  <a:pt x="66050" y="23869"/>
                </a:lnTo>
                <a:lnTo>
                  <a:pt x="64414" y="11967"/>
                </a:lnTo>
                <a:lnTo>
                  <a:pt x="63821" y="10775"/>
                </a:lnTo>
                <a:lnTo>
                  <a:pt x="54747" y="1804"/>
                </a:lnTo>
                <a:lnTo>
                  <a:pt x="43004" y="0"/>
                </a:lnTo>
                <a:lnTo>
                  <a:pt x="30861" y="3458"/>
                </a:lnTo>
                <a:lnTo>
                  <a:pt x="0" y="17936"/>
                </a:lnTo>
                <a:lnTo>
                  <a:pt x="37122" y="97069"/>
                </a:lnTo>
                <a:lnTo>
                  <a:pt x="29184" y="43513"/>
                </a:lnTo>
                <a:lnTo>
                  <a:pt x="19761" y="23397"/>
                </a:lnTo>
                <a:lnTo>
                  <a:pt x="31381" y="17936"/>
                </a:lnTo>
                <a:lnTo>
                  <a:pt x="41973" y="12957"/>
                </a:lnTo>
                <a:lnTo>
                  <a:pt x="48247" y="14113"/>
                </a:lnTo>
                <a:lnTo>
                  <a:pt x="51447" y="20945"/>
                </a:lnTo>
                <a:lnTo>
                  <a:pt x="54229" y="26838"/>
                </a:lnTo>
                <a:lnTo>
                  <a:pt x="51435" y="33061"/>
                </a:lnTo>
                <a:lnTo>
                  <a:pt x="42049" y="37481"/>
                </a:lnTo>
                <a:lnTo>
                  <a:pt x="48374" y="49254"/>
                </a:lnTo>
                <a:lnTo>
                  <a:pt x="49297" y="48828"/>
                </a:lnTo>
                <a:lnTo>
                  <a:pt x="62482" y="45838"/>
                </a:lnTo>
                <a:lnTo>
                  <a:pt x="70396" y="52568"/>
                </a:lnTo>
                <a:lnTo>
                  <a:pt x="71612" y="56475"/>
                </a:lnTo>
                <a:lnTo>
                  <a:pt x="67866" y="66289"/>
                </a:lnTo>
                <a:lnTo>
                  <a:pt x="58496" y="72304"/>
                </a:lnTo>
                <a:lnTo>
                  <a:pt x="65620" y="83696"/>
                </a:lnTo>
                <a:lnTo>
                  <a:pt x="65770" y="83626"/>
                </a:lnTo>
                <a:lnTo>
                  <a:pt x="76195" y="77367"/>
                </a:lnTo>
                <a:lnTo>
                  <a:pt x="83984" y="69147"/>
                </a:lnTo>
                <a:lnTo>
                  <a:pt x="87474" y="59031"/>
                </a:lnTo>
                <a:close/>
              </a:path>
              <a:path w="87474" h="97069">
                <a:moveTo>
                  <a:pt x="34798" y="55591"/>
                </a:moveTo>
                <a:lnTo>
                  <a:pt x="48374" y="49254"/>
                </a:lnTo>
                <a:lnTo>
                  <a:pt x="42049" y="37481"/>
                </a:lnTo>
                <a:lnTo>
                  <a:pt x="29184" y="43513"/>
                </a:lnTo>
                <a:lnTo>
                  <a:pt x="37122" y="97069"/>
                </a:lnTo>
                <a:lnTo>
                  <a:pt x="65620" y="83696"/>
                </a:lnTo>
                <a:lnTo>
                  <a:pt x="58496" y="72304"/>
                </a:lnTo>
                <a:lnTo>
                  <a:pt x="45529" y="78388"/>
                </a:lnTo>
                <a:lnTo>
                  <a:pt x="34798" y="55591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729334" y="6643467"/>
            <a:ext cx="90733" cy="99708"/>
          </a:xfrm>
          <a:custGeom>
            <a:avLst/>
            <a:gdLst/>
            <a:ahLst/>
            <a:cxnLst/>
            <a:rect l="l" t="t" r="r" b="b"/>
            <a:pathLst>
              <a:path w="90733" h="99708">
                <a:moveTo>
                  <a:pt x="37376" y="72936"/>
                </a:moveTo>
                <a:lnTo>
                  <a:pt x="14084" y="23291"/>
                </a:lnTo>
                <a:lnTo>
                  <a:pt x="0" y="29883"/>
                </a:lnTo>
                <a:lnTo>
                  <a:pt x="23469" y="80009"/>
                </a:lnTo>
                <a:lnTo>
                  <a:pt x="26772" y="85770"/>
                </a:lnTo>
                <a:lnTo>
                  <a:pt x="35429" y="94500"/>
                </a:lnTo>
                <a:lnTo>
                  <a:pt x="46025" y="99156"/>
                </a:lnTo>
                <a:lnTo>
                  <a:pt x="57786" y="99708"/>
                </a:lnTo>
                <a:lnTo>
                  <a:pt x="69938" y="96126"/>
                </a:lnTo>
                <a:lnTo>
                  <a:pt x="76166" y="92548"/>
                </a:lnTo>
                <a:lnTo>
                  <a:pt x="84746" y="84277"/>
                </a:lnTo>
                <a:lnTo>
                  <a:pt x="89752" y="74057"/>
                </a:lnTo>
                <a:lnTo>
                  <a:pt x="90733" y="62471"/>
                </a:lnTo>
                <a:lnTo>
                  <a:pt x="87236" y="50101"/>
                </a:lnTo>
                <a:lnTo>
                  <a:pt x="63715" y="0"/>
                </a:lnTo>
                <a:lnTo>
                  <a:pt x="49644" y="6616"/>
                </a:lnTo>
                <a:lnTo>
                  <a:pt x="72910" y="56248"/>
                </a:lnTo>
                <a:lnTo>
                  <a:pt x="74683" y="61477"/>
                </a:lnTo>
                <a:lnTo>
                  <a:pt x="73793" y="72944"/>
                </a:lnTo>
                <a:lnTo>
                  <a:pt x="63652" y="82715"/>
                </a:lnTo>
                <a:lnTo>
                  <a:pt x="53839" y="84953"/>
                </a:lnTo>
                <a:lnTo>
                  <a:pt x="43558" y="81006"/>
                </a:lnTo>
                <a:lnTo>
                  <a:pt x="37376" y="72936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810405" y="6604739"/>
            <a:ext cx="102285" cy="109728"/>
          </a:xfrm>
          <a:custGeom>
            <a:avLst/>
            <a:gdLst/>
            <a:ahLst/>
            <a:cxnLst/>
            <a:rect l="l" t="t" r="r" b="b"/>
            <a:pathLst>
              <a:path w="102285" h="109727">
                <a:moveTo>
                  <a:pt x="65874" y="38163"/>
                </a:moveTo>
                <a:lnTo>
                  <a:pt x="28841" y="55524"/>
                </a:lnTo>
                <a:lnTo>
                  <a:pt x="14046" y="24003"/>
                </a:lnTo>
                <a:lnTo>
                  <a:pt x="0" y="30607"/>
                </a:lnTo>
                <a:lnTo>
                  <a:pt x="37122" y="109728"/>
                </a:lnTo>
                <a:lnTo>
                  <a:pt x="51181" y="103136"/>
                </a:lnTo>
                <a:lnTo>
                  <a:pt x="34823" y="68237"/>
                </a:lnTo>
                <a:lnTo>
                  <a:pt x="71856" y="50901"/>
                </a:lnTo>
                <a:lnTo>
                  <a:pt x="88201" y="85788"/>
                </a:lnTo>
                <a:lnTo>
                  <a:pt x="102285" y="79171"/>
                </a:lnTo>
                <a:lnTo>
                  <a:pt x="65138" y="0"/>
                </a:lnTo>
                <a:lnTo>
                  <a:pt x="51104" y="6654"/>
                </a:lnTo>
                <a:lnTo>
                  <a:pt x="65874" y="38163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935828" y="6555036"/>
            <a:ext cx="95215" cy="94406"/>
          </a:xfrm>
          <a:custGeom>
            <a:avLst/>
            <a:gdLst/>
            <a:ahLst/>
            <a:cxnLst/>
            <a:rect l="l" t="t" r="r" b="b"/>
            <a:pathLst>
              <a:path w="95215" h="94406">
                <a:moveTo>
                  <a:pt x="51403" y="0"/>
                </a:moveTo>
                <a:lnTo>
                  <a:pt x="39306" y="1749"/>
                </a:lnTo>
                <a:lnTo>
                  <a:pt x="27130" y="6301"/>
                </a:lnTo>
                <a:lnTo>
                  <a:pt x="15835" y="13359"/>
                </a:lnTo>
                <a:lnTo>
                  <a:pt x="7703" y="21972"/>
                </a:lnTo>
                <a:lnTo>
                  <a:pt x="2361" y="32067"/>
                </a:lnTo>
                <a:lnTo>
                  <a:pt x="0" y="43301"/>
                </a:lnTo>
                <a:lnTo>
                  <a:pt x="806" y="55332"/>
                </a:lnTo>
                <a:lnTo>
                  <a:pt x="4969" y="67820"/>
                </a:lnTo>
                <a:lnTo>
                  <a:pt x="11550" y="78444"/>
                </a:lnTo>
                <a:lnTo>
                  <a:pt x="20291" y="86754"/>
                </a:lnTo>
                <a:lnTo>
                  <a:pt x="30530" y="92106"/>
                </a:lnTo>
                <a:lnTo>
                  <a:pt x="41859" y="94406"/>
                </a:lnTo>
                <a:lnTo>
                  <a:pt x="53871" y="93556"/>
                </a:lnTo>
                <a:lnTo>
                  <a:pt x="66157" y="89461"/>
                </a:lnTo>
                <a:lnTo>
                  <a:pt x="76987" y="83395"/>
                </a:lnTo>
                <a:lnTo>
                  <a:pt x="86975" y="75503"/>
                </a:lnTo>
                <a:lnTo>
                  <a:pt x="95215" y="66258"/>
                </a:lnTo>
                <a:lnTo>
                  <a:pt x="76267" y="25796"/>
                </a:lnTo>
                <a:lnTo>
                  <a:pt x="45952" y="40032"/>
                </a:lnTo>
                <a:lnTo>
                  <a:pt x="51946" y="52758"/>
                </a:lnTo>
                <a:lnTo>
                  <a:pt x="68113" y="45138"/>
                </a:lnTo>
                <a:lnTo>
                  <a:pt x="76889" y="63845"/>
                </a:lnTo>
                <a:lnTo>
                  <a:pt x="73269" y="68912"/>
                </a:lnTo>
                <a:lnTo>
                  <a:pt x="67427" y="73306"/>
                </a:lnTo>
                <a:lnTo>
                  <a:pt x="60290" y="76659"/>
                </a:lnTo>
                <a:lnTo>
                  <a:pt x="47296" y="79681"/>
                </a:lnTo>
                <a:lnTo>
                  <a:pt x="36164" y="77332"/>
                </a:lnTo>
                <a:lnTo>
                  <a:pt x="26572" y="70607"/>
                </a:lnTo>
                <a:lnTo>
                  <a:pt x="19320" y="59997"/>
                </a:lnTo>
                <a:lnTo>
                  <a:pt x="16117" y="48545"/>
                </a:lnTo>
                <a:lnTo>
                  <a:pt x="17263" y="36773"/>
                </a:lnTo>
                <a:lnTo>
                  <a:pt x="22990" y="26527"/>
                </a:lnTo>
                <a:lnTo>
                  <a:pt x="33201" y="18963"/>
                </a:lnTo>
                <a:lnTo>
                  <a:pt x="41138" y="15242"/>
                </a:lnTo>
                <a:lnTo>
                  <a:pt x="50193" y="14429"/>
                </a:lnTo>
                <a:lnTo>
                  <a:pt x="57521" y="16995"/>
                </a:lnTo>
                <a:lnTo>
                  <a:pt x="62982" y="1590"/>
                </a:lnTo>
                <a:lnTo>
                  <a:pt x="51403" y="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013334" y="6515553"/>
            <a:ext cx="91541" cy="103720"/>
          </a:xfrm>
          <a:custGeom>
            <a:avLst/>
            <a:gdLst/>
            <a:ahLst/>
            <a:cxnLst/>
            <a:rect l="l" t="t" r="r" b="b"/>
            <a:pathLst>
              <a:path w="91541" h="103720">
                <a:moveTo>
                  <a:pt x="65519" y="33134"/>
                </a:moveTo>
                <a:lnTo>
                  <a:pt x="29184" y="50190"/>
                </a:lnTo>
                <a:lnTo>
                  <a:pt x="20066" y="30746"/>
                </a:lnTo>
                <a:lnTo>
                  <a:pt x="58419" y="12738"/>
                </a:lnTo>
                <a:lnTo>
                  <a:pt x="52425" y="0"/>
                </a:lnTo>
                <a:lnTo>
                  <a:pt x="0" y="24587"/>
                </a:lnTo>
                <a:lnTo>
                  <a:pt x="37134" y="103720"/>
                </a:lnTo>
                <a:lnTo>
                  <a:pt x="91541" y="78193"/>
                </a:lnTo>
                <a:lnTo>
                  <a:pt x="85585" y="65455"/>
                </a:lnTo>
                <a:lnTo>
                  <a:pt x="45224" y="84378"/>
                </a:lnTo>
                <a:lnTo>
                  <a:pt x="35166" y="62928"/>
                </a:lnTo>
                <a:lnTo>
                  <a:pt x="71501" y="45910"/>
                </a:lnTo>
                <a:lnTo>
                  <a:pt x="65519" y="33134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081632" y="6490463"/>
            <a:ext cx="96837" cy="96760"/>
          </a:xfrm>
          <a:custGeom>
            <a:avLst/>
            <a:gdLst/>
            <a:ahLst/>
            <a:cxnLst/>
            <a:rect l="l" t="t" r="r" b="b"/>
            <a:pathLst>
              <a:path w="96837" h="96760">
                <a:moveTo>
                  <a:pt x="27482" y="4736"/>
                </a:moveTo>
                <a:lnTo>
                  <a:pt x="0" y="17639"/>
                </a:lnTo>
                <a:lnTo>
                  <a:pt x="37122" y="96760"/>
                </a:lnTo>
                <a:lnTo>
                  <a:pt x="51219" y="90181"/>
                </a:lnTo>
                <a:lnTo>
                  <a:pt x="35483" y="56628"/>
                </a:lnTo>
                <a:lnTo>
                  <a:pt x="45770" y="51802"/>
                </a:lnTo>
                <a:lnTo>
                  <a:pt x="79832" y="76770"/>
                </a:lnTo>
                <a:lnTo>
                  <a:pt x="96837" y="68769"/>
                </a:lnTo>
                <a:lnTo>
                  <a:pt x="59410" y="43636"/>
                </a:lnTo>
                <a:lnTo>
                  <a:pt x="50596" y="33433"/>
                </a:lnTo>
                <a:lnTo>
                  <a:pt x="40792" y="39445"/>
                </a:lnTo>
                <a:lnTo>
                  <a:pt x="29819" y="44563"/>
                </a:lnTo>
                <a:lnTo>
                  <a:pt x="19761" y="23074"/>
                </a:lnTo>
                <a:lnTo>
                  <a:pt x="31927" y="17385"/>
                </a:lnTo>
                <a:lnTo>
                  <a:pt x="39617" y="487"/>
                </a:lnTo>
                <a:lnTo>
                  <a:pt x="27482" y="4736"/>
                </a:lnTo>
                <a:close/>
              </a:path>
              <a:path w="96837" h="96760">
                <a:moveTo>
                  <a:pt x="70311" y="25640"/>
                </a:moveTo>
                <a:lnTo>
                  <a:pt x="67652" y="13600"/>
                </a:lnTo>
                <a:lnTo>
                  <a:pt x="61383" y="4845"/>
                </a:lnTo>
                <a:lnTo>
                  <a:pt x="51268" y="0"/>
                </a:lnTo>
                <a:lnTo>
                  <a:pt x="39617" y="487"/>
                </a:lnTo>
                <a:lnTo>
                  <a:pt x="31927" y="17385"/>
                </a:lnTo>
                <a:lnTo>
                  <a:pt x="32619" y="17065"/>
                </a:lnTo>
                <a:lnTo>
                  <a:pt x="43832" y="14091"/>
                </a:lnTo>
                <a:lnTo>
                  <a:pt x="52857" y="20407"/>
                </a:lnTo>
                <a:lnTo>
                  <a:pt x="54021" y="23881"/>
                </a:lnTo>
                <a:lnTo>
                  <a:pt x="50596" y="33433"/>
                </a:lnTo>
                <a:lnTo>
                  <a:pt x="59410" y="43636"/>
                </a:lnTo>
                <a:lnTo>
                  <a:pt x="66745" y="36557"/>
                </a:lnTo>
                <a:lnTo>
                  <a:pt x="70311" y="2564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152079" y="6450458"/>
            <a:ext cx="91554" cy="103759"/>
          </a:xfrm>
          <a:custGeom>
            <a:avLst/>
            <a:gdLst/>
            <a:ahLst/>
            <a:cxnLst/>
            <a:rect l="l" t="t" r="r" b="b"/>
            <a:pathLst>
              <a:path w="91554" h="103759">
                <a:moveTo>
                  <a:pt x="65506" y="33146"/>
                </a:moveTo>
                <a:lnTo>
                  <a:pt x="29171" y="50190"/>
                </a:lnTo>
                <a:lnTo>
                  <a:pt x="20078" y="30733"/>
                </a:lnTo>
                <a:lnTo>
                  <a:pt x="58419" y="12738"/>
                </a:lnTo>
                <a:lnTo>
                  <a:pt x="52400" y="0"/>
                </a:lnTo>
                <a:lnTo>
                  <a:pt x="0" y="24612"/>
                </a:lnTo>
                <a:lnTo>
                  <a:pt x="37147" y="103758"/>
                </a:lnTo>
                <a:lnTo>
                  <a:pt x="91554" y="78181"/>
                </a:lnTo>
                <a:lnTo>
                  <a:pt x="85598" y="65468"/>
                </a:lnTo>
                <a:lnTo>
                  <a:pt x="45250" y="84378"/>
                </a:lnTo>
                <a:lnTo>
                  <a:pt x="35153" y="62953"/>
                </a:lnTo>
                <a:lnTo>
                  <a:pt x="71501" y="45910"/>
                </a:lnTo>
                <a:lnTo>
                  <a:pt x="65506" y="33146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241636" y="6424827"/>
            <a:ext cx="47277" cy="95561"/>
          </a:xfrm>
          <a:custGeom>
            <a:avLst/>
            <a:gdLst/>
            <a:ahLst/>
            <a:cxnLst/>
            <a:rect l="l" t="t" r="r" b="b"/>
            <a:pathLst>
              <a:path w="47277" h="95561">
                <a:moveTo>
                  <a:pt x="0" y="85013"/>
                </a:moveTo>
                <a:lnTo>
                  <a:pt x="8622" y="92954"/>
                </a:lnTo>
                <a:lnTo>
                  <a:pt x="19564" y="95561"/>
                </a:lnTo>
                <a:lnTo>
                  <a:pt x="31800" y="92316"/>
                </a:lnTo>
                <a:lnTo>
                  <a:pt x="36522" y="89630"/>
                </a:lnTo>
                <a:lnTo>
                  <a:pt x="44904" y="80178"/>
                </a:lnTo>
                <a:lnTo>
                  <a:pt x="47277" y="68855"/>
                </a:lnTo>
                <a:lnTo>
                  <a:pt x="44386" y="57226"/>
                </a:lnTo>
                <a:lnTo>
                  <a:pt x="17538" y="0"/>
                </a:lnTo>
                <a:lnTo>
                  <a:pt x="3441" y="6604"/>
                </a:lnTo>
                <a:lnTo>
                  <a:pt x="28359" y="59702"/>
                </a:lnTo>
                <a:lnTo>
                  <a:pt x="32816" y="69189"/>
                </a:lnTo>
                <a:lnTo>
                  <a:pt x="33185" y="76136"/>
                </a:lnTo>
                <a:lnTo>
                  <a:pt x="25146" y="79883"/>
                </a:lnTo>
                <a:lnTo>
                  <a:pt x="20231" y="82207"/>
                </a:lnTo>
                <a:lnTo>
                  <a:pt x="15011" y="80429"/>
                </a:lnTo>
                <a:lnTo>
                  <a:pt x="11722" y="75704"/>
                </a:lnTo>
                <a:lnTo>
                  <a:pt x="0" y="85013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301895" y="6399089"/>
            <a:ext cx="83400" cy="101015"/>
          </a:xfrm>
          <a:custGeom>
            <a:avLst/>
            <a:gdLst/>
            <a:ahLst/>
            <a:cxnLst/>
            <a:rect l="l" t="t" r="r" b="b"/>
            <a:pathLst>
              <a:path w="83400" h="101015">
                <a:moveTo>
                  <a:pt x="83400" y="63131"/>
                </a:moveTo>
                <a:lnTo>
                  <a:pt x="12166" y="0"/>
                </a:lnTo>
                <a:lnTo>
                  <a:pt x="13550" y="19786"/>
                </a:lnTo>
                <a:lnTo>
                  <a:pt x="40855" y="46253"/>
                </a:lnTo>
                <a:lnTo>
                  <a:pt x="51422" y="56019"/>
                </a:lnTo>
                <a:lnTo>
                  <a:pt x="67297" y="70688"/>
                </a:lnTo>
                <a:lnTo>
                  <a:pt x="83400" y="63131"/>
                </a:lnTo>
                <a:close/>
              </a:path>
              <a:path w="83400" h="101015">
                <a:moveTo>
                  <a:pt x="40855" y="46253"/>
                </a:moveTo>
                <a:lnTo>
                  <a:pt x="16255" y="57784"/>
                </a:lnTo>
                <a:lnTo>
                  <a:pt x="13550" y="19786"/>
                </a:lnTo>
                <a:lnTo>
                  <a:pt x="12166" y="0"/>
                </a:lnTo>
                <a:lnTo>
                  <a:pt x="0" y="5689"/>
                </a:lnTo>
                <a:lnTo>
                  <a:pt x="2692" y="101015"/>
                </a:lnTo>
                <a:lnTo>
                  <a:pt x="18427" y="93598"/>
                </a:lnTo>
                <a:lnTo>
                  <a:pt x="17094" y="72148"/>
                </a:lnTo>
                <a:lnTo>
                  <a:pt x="51422" y="56019"/>
                </a:lnTo>
                <a:lnTo>
                  <a:pt x="40855" y="46253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147675" y="7983042"/>
            <a:ext cx="84874" cy="85750"/>
          </a:xfrm>
          <a:custGeom>
            <a:avLst/>
            <a:gdLst/>
            <a:ahLst/>
            <a:cxnLst/>
            <a:rect l="l" t="t" r="r" b="b"/>
            <a:pathLst>
              <a:path w="84874" h="85750">
                <a:moveTo>
                  <a:pt x="45224" y="66420"/>
                </a:moveTo>
                <a:lnTo>
                  <a:pt x="14058" y="0"/>
                </a:lnTo>
                <a:lnTo>
                  <a:pt x="0" y="6603"/>
                </a:lnTo>
                <a:lnTo>
                  <a:pt x="37122" y="85750"/>
                </a:lnTo>
                <a:lnTo>
                  <a:pt x="84874" y="63360"/>
                </a:lnTo>
                <a:lnTo>
                  <a:pt x="78879" y="50634"/>
                </a:lnTo>
                <a:lnTo>
                  <a:pt x="45224" y="6642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205706" y="7937835"/>
            <a:ext cx="91541" cy="103733"/>
          </a:xfrm>
          <a:custGeom>
            <a:avLst/>
            <a:gdLst/>
            <a:ahLst/>
            <a:cxnLst/>
            <a:rect l="l" t="t" r="r" b="b"/>
            <a:pathLst>
              <a:path w="91541" h="103733">
                <a:moveTo>
                  <a:pt x="65506" y="33121"/>
                </a:moveTo>
                <a:lnTo>
                  <a:pt x="29184" y="50190"/>
                </a:lnTo>
                <a:lnTo>
                  <a:pt x="20066" y="30746"/>
                </a:lnTo>
                <a:lnTo>
                  <a:pt x="58419" y="12750"/>
                </a:lnTo>
                <a:lnTo>
                  <a:pt x="52412" y="0"/>
                </a:lnTo>
                <a:lnTo>
                  <a:pt x="0" y="24599"/>
                </a:lnTo>
                <a:lnTo>
                  <a:pt x="37109" y="103733"/>
                </a:lnTo>
                <a:lnTo>
                  <a:pt x="91541" y="78181"/>
                </a:lnTo>
                <a:lnTo>
                  <a:pt x="85585" y="65468"/>
                </a:lnTo>
                <a:lnTo>
                  <a:pt x="45224" y="84391"/>
                </a:lnTo>
                <a:lnTo>
                  <a:pt x="35166" y="62915"/>
                </a:lnTo>
                <a:lnTo>
                  <a:pt x="71501" y="45910"/>
                </a:lnTo>
                <a:lnTo>
                  <a:pt x="65506" y="33121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273979" y="7912450"/>
            <a:ext cx="87522" cy="97098"/>
          </a:xfrm>
          <a:custGeom>
            <a:avLst/>
            <a:gdLst/>
            <a:ahLst/>
            <a:cxnLst/>
            <a:rect l="l" t="t" r="r" b="b"/>
            <a:pathLst>
              <a:path w="87522" h="97098">
                <a:moveTo>
                  <a:pt x="87522" y="59015"/>
                </a:moveTo>
                <a:lnTo>
                  <a:pt x="85026" y="47047"/>
                </a:lnTo>
                <a:lnTo>
                  <a:pt x="81456" y="41630"/>
                </a:lnTo>
                <a:lnTo>
                  <a:pt x="71257" y="35419"/>
                </a:lnTo>
                <a:lnTo>
                  <a:pt x="58940" y="35998"/>
                </a:lnTo>
                <a:lnTo>
                  <a:pt x="60446" y="34230"/>
                </a:lnTo>
                <a:lnTo>
                  <a:pt x="66086" y="23911"/>
                </a:lnTo>
                <a:lnTo>
                  <a:pt x="64477" y="11995"/>
                </a:lnTo>
                <a:lnTo>
                  <a:pt x="63850" y="10744"/>
                </a:lnTo>
                <a:lnTo>
                  <a:pt x="54743" y="1796"/>
                </a:lnTo>
                <a:lnTo>
                  <a:pt x="43001" y="0"/>
                </a:lnTo>
                <a:lnTo>
                  <a:pt x="30873" y="3461"/>
                </a:lnTo>
                <a:lnTo>
                  <a:pt x="0" y="17939"/>
                </a:lnTo>
                <a:lnTo>
                  <a:pt x="37160" y="97098"/>
                </a:lnTo>
                <a:lnTo>
                  <a:pt x="29222" y="43504"/>
                </a:lnTo>
                <a:lnTo>
                  <a:pt x="19773" y="23387"/>
                </a:lnTo>
                <a:lnTo>
                  <a:pt x="31394" y="17939"/>
                </a:lnTo>
                <a:lnTo>
                  <a:pt x="42036" y="12973"/>
                </a:lnTo>
                <a:lnTo>
                  <a:pt x="48298" y="14129"/>
                </a:lnTo>
                <a:lnTo>
                  <a:pt x="51473" y="20923"/>
                </a:lnTo>
                <a:lnTo>
                  <a:pt x="54267" y="26854"/>
                </a:lnTo>
                <a:lnTo>
                  <a:pt x="51473" y="33102"/>
                </a:lnTo>
                <a:lnTo>
                  <a:pt x="42062" y="37484"/>
                </a:lnTo>
                <a:lnTo>
                  <a:pt x="48386" y="49244"/>
                </a:lnTo>
                <a:lnTo>
                  <a:pt x="49265" y="48842"/>
                </a:lnTo>
                <a:lnTo>
                  <a:pt x="62501" y="45833"/>
                </a:lnTo>
                <a:lnTo>
                  <a:pt x="70421" y="52546"/>
                </a:lnTo>
                <a:lnTo>
                  <a:pt x="71644" y="56476"/>
                </a:lnTo>
                <a:lnTo>
                  <a:pt x="67886" y="66294"/>
                </a:lnTo>
                <a:lnTo>
                  <a:pt x="58534" y="72307"/>
                </a:lnTo>
                <a:lnTo>
                  <a:pt x="65671" y="83699"/>
                </a:lnTo>
                <a:lnTo>
                  <a:pt x="65891" y="83596"/>
                </a:lnTo>
                <a:lnTo>
                  <a:pt x="76283" y="77335"/>
                </a:lnTo>
                <a:lnTo>
                  <a:pt x="84051" y="69126"/>
                </a:lnTo>
                <a:lnTo>
                  <a:pt x="87522" y="59015"/>
                </a:lnTo>
                <a:close/>
              </a:path>
              <a:path w="87522" h="97098">
                <a:moveTo>
                  <a:pt x="34861" y="55581"/>
                </a:moveTo>
                <a:lnTo>
                  <a:pt x="48386" y="49244"/>
                </a:lnTo>
                <a:lnTo>
                  <a:pt x="42062" y="37484"/>
                </a:lnTo>
                <a:lnTo>
                  <a:pt x="29222" y="43504"/>
                </a:lnTo>
                <a:lnTo>
                  <a:pt x="37160" y="97098"/>
                </a:lnTo>
                <a:lnTo>
                  <a:pt x="65671" y="83699"/>
                </a:lnTo>
                <a:lnTo>
                  <a:pt x="58534" y="72307"/>
                </a:lnTo>
                <a:lnTo>
                  <a:pt x="45580" y="78416"/>
                </a:lnTo>
                <a:lnTo>
                  <a:pt x="34861" y="55581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346141" y="7866674"/>
            <a:ext cx="90697" cy="99690"/>
          </a:xfrm>
          <a:custGeom>
            <a:avLst/>
            <a:gdLst/>
            <a:ahLst/>
            <a:cxnLst/>
            <a:rect l="l" t="t" r="r" b="b"/>
            <a:pathLst>
              <a:path w="90697" h="99690">
                <a:moveTo>
                  <a:pt x="37338" y="72910"/>
                </a:moveTo>
                <a:lnTo>
                  <a:pt x="14071" y="23279"/>
                </a:lnTo>
                <a:lnTo>
                  <a:pt x="0" y="29908"/>
                </a:lnTo>
                <a:lnTo>
                  <a:pt x="23456" y="79959"/>
                </a:lnTo>
                <a:lnTo>
                  <a:pt x="26779" y="85769"/>
                </a:lnTo>
                <a:lnTo>
                  <a:pt x="35429" y="94503"/>
                </a:lnTo>
                <a:lnTo>
                  <a:pt x="46011" y="99153"/>
                </a:lnTo>
                <a:lnTo>
                  <a:pt x="57760" y="99690"/>
                </a:lnTo>
                <a:lnTo>
                  <a:pt x="69913" y="96088"/>
                </a:lnTo>
                <a:lnTo>
                  <a:pt x="76155" y="92506"/>
                </a:lnTo>
                <a:lnTo>
                  <a:pt x="84730" y="84237"/>
                </a:lnTo>
                <a:lnTo>
                  <a:pt x="89728" y="74017"/>
                </a:lnTo>
                <a:lnTo>
                  <a:pt x="90697" y="62431"/>
                </a:lnTo>
                <a:lnTo>
                  <a:pt x="87185" y="50063"/>
                </a:lnTo>
                <a:lnTo>
                  <a:pt x="63690" y="0"/>
                </a:lnTo>
                <a:lnTo>
                  <a:pt x="49606" y="6591"/>
                </a:lnTo>
                <a:lnTo>
                  <a:pt x="72885" y="56248"/>
                </a:lnTo>
                <a:lnTo>
                  <a:pt x="74643" y="61449"/>
                </a:lnTo>
                <a:lnTo>
                  <a:pt x="73766" y="72916"/>
                </a:lnTo>
                <a:lnTo>
                  <a:pt x="63627" y="82677"/>
                </a:lnTo>
                <a:lnTo>
                  <a:pt x="53825" y="84915"/>
                </a:lnTo>
                <a:lnTo>
                  <a:pt x="43542" y="80971"/>
                </a:lnTo>
                <a:lnTo>
                  <a:pt x="37338" y="7291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427175" y="7827952"/>
            <a:ext cx="102323" cy="109740"/>
          </a:xfrm>
          <a:custGeom>
            <a:avLst/>
            <a:gdLst/>
            <a:ahLst/>
            <a:cxnLst/>
            <a:rect l="l" t="t" r="r" b="b"/>
            <a:pathLst>
              <a:path w="102323" h="109740">
                <a:moveTo>
                  <a:pt x="65874" y="38163"/>
                </a:moveTo>
                <a:lnTo>
                  <a:pt x="28867" y="55511"/>
                </a:lnTo>
                <a:lnTo>
                  <a:pt x="14058" y="23977"/>
                </a:lnTo>
                <a:lnTo>
                  <a:pt x="0" y="30594"/>
                </a:lnTo>
                <a:lnTo>
                  <a:pt x="37122" y="109740"/>
                </a:lnTo>
                <a:lnTo>
                  <a:pt x="51231" y="103124"/>
                </a:lnTo>
                <a:lnTo>
                  <a:pt x="34848" y="68237"/>
                </a:lnTo>
                <a:lnTo>
                  <a:pt x="71843" y="50888"/>
                </a:lnTo>
                <a:lnTo>
                  <a:pt x="88226" y="85750"/>
                </a:lnTo>
                <a:lnTo>
                  <a:pt x="102323" y="79171"/>
                </a:lnTo>
                <a:lnTo>
                  <a:pt x="65176" y="0"/>
                </a:lnTo>
                <a:lnTo>
                  <a:pt x="51092" y="6616"/>
                </a:lnTo>
                <a:lnTo>
                  <a:pt x="65874" y="38163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552601" y="7780816"/>
            <a:ext cx="89049" cy="91827"/>
          </a:xfrm>
          <a:custGeom>
            <a:avLst/>
            <a:gdLst/>
            <a:ahLst/>
            <a:cxnLst/>
            <a:rect l="l" t="t" r="r" b="b"/>
            <a:pathLst>
              <a:path w="89049" h="91827">
                <a:moveTo>
                  <a:pt x="33194" y="16400"/>
                </a:moveTo>
                <a:lnTo>
                  <a:pt x="38693" y="13822"/>
                </a:lnTo>
                <a:lnTo>
                  <a:pt x="44827" y="12996"/>
                </a:lnTo>
                <a:lnTo>
                  <a:pt x="53552" y="16400"/>
                </a:lnTo>
                <a:lnTo>
                  <a:pt x="60728" y="3204"/>
                </a:lnTo>
                <a:lnTo>
                  <a:pt x="50765" y="90"/>
                </a:lnTo>
                <a:lnTo>
                  <a:pt x="38759" y="0"/>
                </a:lnTo>
                <a:lnTo>
                  <a:pt x="27136" y="3700"/>
                </a:lnTo>
                <a:lnTo>
                  <a:pt x="15825" y="10770"/>
                </a:lnTo>
                <a:lnTo>
                  <a:pt x="7693" y="19390"/>
                </a:lnTo>
                <a:lnTo>
                  <a:pt x="2356" y="29490"/>
                </a:lnTo>
                <a:lnTo>
                  <a:pt x="0" y="40726"/>
                </a:lnTo>
                <a:lnTo>
                  <a:pt x="810" y="52754"/>
                </a:lnTo>
                <a:lnTo>
                  <a:pt x="4975" y="65231"/>
                </a:lnTo>
                <a:lnTo>
                  <a:pt x="11568" y="75862"/>
                </a:lnTo>
                <a:lnTo>
                  <a:pt x="20311" y="84167"/>
                </a:lnTo>
                <a:lnTo>
                  <a:pt x="30550" y="89522"/>
                </a:lnTo>
                <a:lnTo>
                  <a:pt x="41877" y="91827"/>
                </a:lnTo>
                <a:lnTo>
                  <a:pt x="53885" y="90981"/>
                </a:lnTo>
                <a:lnTo>
                  <a:pt x="66163" y="86885"/>
                </a:lnTo>
                <a:lnTo>
                  <a:pt x="75656" y="81004"/>
                </a:lnTo>
                <a:lnTo>
                  <a:pt x="84226" y="71409"/>
                </a:lnTo>
                <a:lnTo>
                  <a:pt x="89049" y="58945"/>
                </a:lnTo>
                <a:lnTo>
                  <a:pt x="73542" y="56125"/>
                </a:lnTo>
                <a:lnTo>
                  <a:pt x="71434" y="65257"/>
                </a:lnTo>
                <a:lnTo>
                  <a:pt x="66646" y="71086"/>
                </a:lnTo>
                <a:lnTo>
                  <a:pt x="60270" y="74058"/>
                </a:lnTo>
                <a:lnTo>
                  <a:pt x="59191" y="74542"/>
                </a:lnTo>
                <a:lnTo>
                  <a:pt x="47311" y="77074"/>
                </a:lnTo>
                <a:lnTo>
                  <a:pt x="36170" y="74735"/>
                </a:lnTo>
                <a:lnTo>
                  <a:pt x="26573" y="68016"/>
                </a:lnTo>
                <a:lnTo>
                  <a:pt x="19326" y="57408"/>
                </a:lnTo>
                <a:lnTo>
                  <a:pt x="16121" y="45956"/>
                </a:lnTo>
                <a:lnTo>
                  <a:pt x="17270" y="34184"/>
                </a:lnTo>
                <a:lnTo>
                  <a:pt x="22998" y="23947"/>
                </a:lnTo>
                <a:lnTo>
                  <a:pt x="33194" y="1640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619696" y="7737645"/>
            <a:ext cx="102349" cy="109715"/>
          </a:xfrm>
          <a:custGeom>
            <a:avLst/>
            <a:gdLst/>
            <a:ahLst/>
            <a:cxnLst/>
            <a:rect l="l" t="t" r="r" b="b"/>
            <a:pathLst>
              <a:path w="102349" h="109715">
                <a:moveTo>
                  <a:pt x="65874" y="38125"/>
                </a:moveTo>
                <a:lnTo>
                  <a:pt x="28867" y="55499"/>
                </a:lnTo>
                <a:lnTo>
                  <a:pt x="14071" y="23952"/>
                </a:lnTo>
                <a:lnTo>
                  <a:pt x="0" y="30568"/>
                </a:lnTo>
                <a:lnTo>
                  <a:pt x="37134" y="109715"/>
                </a:lnTo>
                <a:lnTo>
                  <a:pt x="51206" y="103124"/>
                </a:lnTo>
                <a:lnTo>
                  <a:pt x="34848" y="68237"/>
                </a:lnTo>
                <a:lnTo>
                  <a:pt x="71856" y="50876"/>
                </a:lnTo>
                <a:lnTo>
                  <a:pt x="88226" y="85763"/>
                </a:lnTo>
                <a:lnTo>
                  <a:pt x="102349" y="79146"/>
                </a:lnTo>
                <a:lnTo>
                  <a:pt x="65189" y="0"/>
                </a:lnTo>
                <a:lnTo>
                  <a:pt x="51079" y="6591"/>
                </a:lnTo>
                <a:lnTo>
                  <a:pt x="65874" y="38125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702221" y="7722915"/>
            <a:ext cx="51181" cy="85750"/>
          </a:xfrm>
          <a:custGeom>
            <a:avLst/>
            <a:gdLst/>
            <a:ahLst/>
            <a:cxnLst/>
            <a:rect l="l" t="t" r="r" b="b"/>
            <a:pathLst>
              <a:path w="51180" h="85750">
                <a:moveTo>
                  <a:pt x="0" y="6591"/>
                </a:moveTo>
                <a:lnTo>
                  <a:pt x="37109" y="85750"/>
                </a:lnTo>
                <a:lnTo>
                  <a:pt x="51181" y="79121"/>
                </a:lnTo>
                <a:lnTo>
                  <a:pt x="14058" y="0"/>
                </a:lnTo>
                <a:lnTo>
                  <a:pt x="0" y="6591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733637" y="7681320"/>
            <a:ext cx="108445" cy="112585"/>
          </a:xfrm>
          <a:custGeom>
            <a:avLst/>
            <a:gdLst/>
            <a:ahLst/>
            <a:cxnLst/>
            <a:rect l="l" t="t" r="r" b="b"/>
            <a:pathLst>
              <a:path w="108445" h="112585">
                <a:moveTo>
                  <a:pt x="84810" y="65404"/>
                </a:moveTo>
                <a:lnTo>
                  <a:pt x="84569" y="65506"/>
                </a:lnTo>
                <a:lnTo>
                  <a:pt x="18669" y="24714"/>
                </a:lnTo>
                <a:lnTo>
                  <a:pt x="0" y="33464"/>
                </a:lnTo>
                <a:lnTo>
                  <a:pt x="37109" y="112585"/>
                </a:lnTo>
                <a:lnTo>
                  <a:pt x="51181" y="105981"/>
                </a:lnTo>
                <a:lnTo>
                  <a:pt x="22720" y="45300"/>
                </a:lnTo>
                <a:lnTo>
                  <a:pt x="22948" y="45186"/>
                </a:lnTo>
                <a:lnTo>
                  <a:pt x="90563" y="87528"/>
                </a:lnTo>
                <a:lnTo>
                  <a:pt x="108445" y="79120"/>
                </a:lnTo>
                <a:lnTo>
                  <a:pt x="71310" y="0"/>
                </a:lnTo>
                <a:lnTo>
                  <a:pt x="57226" y="6603"/>
                </a:lnTo>
                <a:lnTo>
                  <a:pt x="84810" y="65404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848232" y="7655297"/>
            <a:ext cx="83400" cy="101041"/>
          </a:xfrm>
          <a:custGeom>
            <a:avLst/>
            <a:gdLst/>
            <a:ahLst/>
            <a:cxnLst/>
            <a:rect l="l" t="t" r="r" b="b"/>
            <a:pathLst>
              <a:path w="83400" h="101041">
                <a:moveTo>
                  <a:pt x="83400" y="63182"/>
                </a:moveTo>
                <a:lnTo>
                  <a:pt x="12166" y="0"/>
                </a:lnTo>
                <a:lnTo>
                  <a:pt x="13563" y="19824"/>
                </a:lnTo>
                <a:lnTo>
                  <a:pt x="40843" y="46291"/>
                </a:lnTo>
                <a:lnTo>
                  <a:pt x="51422" y="56070"/>
                </a:lnTo>
                <a:lnTo>
                  <a:pt x="67284" y="70726"/>
                </a:lnTo>
                <a:lnTo>
                  <a:pt x="83400" y="63182"/>
                </a:lnTo>
                <a:close/>
              </a:path>
              <a:path w="83400" h="101041">
                <a:moveTo>
                  <a:pt x="40843" y="46291"/>
                </a:moveTo>
                <a:lnTo>
                  <a:pt x="16256" y="57823"/>
                </a:lnTo>
                <a:lnTo>
                  <a:pt x="13563" y="19824"/>
                </a:lnTo>
                <a:lnTo>
                  <a:pt x="12166" y="0"/>
                </a:lnTo>
                <a:lnTo>
                  <a:pt x="0" y="5727"/>
                </a:lnTo>
                <a:lnTo>
                  <a:pt x="2692" y="101041"/>
                </a:lnTo>
                <a:lnTo>
                  <a:pt x="18440" y="93637"/>
                </a:lnTo>
                <a:lnTo>
                  <a:pt x="17094" y="72161"/>
                </a:lnTo>
                <a:lnTo>
                  <a:pt x="51422" y="56070"/>
                </a:lnTo>
                <a:lnTo>
                  <a:pt x="40843" y="46291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815688" y="5161681"/>
            <a:ext cx="84874" cy="85775"/>
          </a:xfrm>
          <a:custGeom>
            <a:avLst/>
            <a:gdLst/>
            <a:ahLst/>
            <a:cxnLst/>
            <a:rect l="l" t="t" r="r" b="b"/>
            <a:pathLst>
              <a:path w="84874" h="85775">
                <a:moveTo>
                  <a:pt x="45237" y="66408"/>
                </a:moveTo>
                <a:lnTo>
                  <a:pt x="14084" y="0"/>
                </a:lnTo>
                <a:lnTo>
                  <a:pt x="0" y="6616"/>
                </a:lnTo>
                <a:lnTo>
                  <a:pt x="37147" y="85775"/>
                </a:lnTo>
                <a:lnTo>
                  <a:pt x="84874" y="63360"/>
                </a:lnTo>
                <a:lnTo>
                  <a:pt x="78892" y="50609"/>
                </a:lnTo>
                <a:lnTo>
                  <a:pt x="45237" y="66408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873707" y="5116482"/>
            <a:ext cx="91567" cy="103733"/>
          </a:xfrm>
          <a:custGeom>
            <a:avLst/>
            <a:gdLst/>
            <a:ahLst/>
            <a:cxnLst/>
            <a:rect l="l" t="t" r="r" b="b"/>
            <a:pathLst>
              <a:path w="91567" h="103733">
                <a:moveTo>
                  <a:pt x="65519" y="33134"/>
                </a:moveTo>
                <a:lnTo>
                  <a:pt x="29209" y="50190"/>
                </a:lnTo>
                <a:lnTo>
                  <a:pt x="20078" y="30721"/>
                </a:lnTo>
                <a:lnTo>
                  <a:pt x="58432" y="12725"/>
                </a:lnTo>
                <a:lnTo>
                  <a:pt x="52425" y="0"/>
                </a:lnTo>
                <a:lnTo>
                  <a:pt x="0" y="24587"/>
                </a:lnTo>
                <a:lnTo>
                  <a:pt x="37147" y="103733"/>
                </a:lnTo>
                <a:lnTo>
                  <a:pt x="91567" y="78193"/>
                </a:lnTo>
                <a:lnTo>
                  <a:pt x="85598" y="65443"/>
                </a:lnTo>
                <a:lnTo>
                  <a:pt x="45250" y="84378"/>
                </a:lnTo>
                <a:lnTo>
                  <a:pt x="35166" y="62941"/>
                </a:lnTo>
                <a:lnTo>
                  <a:pt x="71513" y="45872"/>
                </a:lnTo>
                <a:lnTo>
                  <a:pt x="65519" y="33134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942030" y="5091102"/>
            <a:ext cx="87486" cy="97062"/>
          </a:xfrm>
          <a:custGeom>
            <a:avLst/>
            <a:gdLst/>
            <a:ahLst/>
            <a:cxnLst/>
            <a:rect l="l" t="t" r="r" b="b"/>
            <a:pathLst>
              <a:path w="87486" h="97062">
                <a:moveTo>
                  <a:pt x="87486" y="59013"/>
                </a:moveTo>
                <a:lnTo>
                  <a:pt x="85001" y="47062"/>
                </a:lnTo>
                <a:lnTo>
                  <a:pt x="81444" y="41635"/>
                </a:lnTo>
                <a:lnTo>
                  <a:pt x="71251" y="35404"/>
                </a:lnTo>
                <a:lnTo>
                  <a:pt x="58940" y="35975"/>
                </a:lnTo>
                <a:lnTo>
                  <a:pt x="60399" y="34208"/>
                </a:lnTo>
                <a:lnTo>
                  <a:pt x="66053" y="23893"/>
                </a:lnTo>
                <a:lnTo>
                  <a:pt x="64452" y="11972"/>
                </a:lnTo>
                <a:lnTo>
                  <a:pt x="63827" y="10729"/>
                </a:lnTo>
                <a:lnTo>
                  <a:pt x="54725" y="1790"/>
                </a:lnTo>
                <a:lnTo>
                  <a:pt x="42991" y="0"/>
                </a:lnTo>
                <a:lnTo>
                  <a:pt x="30848" y="3450"/>
                </a:lnTo>
                <a:lnTo>
                  <a:pt x="0" y="17928"/>
                </a:lnTo>
                <a:lnTo>
                  <a:pt x="37134" y="97062"/>
                </a:lnTo>
                <a:lnTo>
                  <a:pt x="29171" y="43506"/>
                </a:lnTo>
                <a:lnTo>
                  <a:pt x="19748" y="23389"/>
                </a:lnTo>
                <a:lnTo>
                  <a:pt x="31394" y="17941"/>
                </a:lnTo>
                <a:lnTo>
                  <a:pt x="41998" y="12950"/>
                </a:lnTo>
                <a:lnTo>
                  <a:pt x="48272" y="14105"/>
                </a:lnTo>
                <a:lnTo>
                  <a:pt x="51473" y="20925"/>
                </a:lnTo>
                <a:lnTo>
                  <a:pt x="54228" y="26843"/>
                </a:lnTo>
                <a:lnTo>
                  <a:pt x="51434" y="33092"/>
                </a:lnTo>
                <a:lnTo>
                  <a:pt x="42062" y="37486"/>
                </a:lnTo>
                <a:lnTo>
                  <a:pt x="48348" y="49246"/>
                </a:lnTo>
                <a:lnTo>
                  <a:pt x="49271" y="48823"/>
                </a:lnTo>
                <a:lnTo>
                  <a:pt x="62491" y="45835"/>
                </a:lnTo>
                <a:lnTo>
                  <a:pt x="70383" y="52561"/>
                </a:lnTo>
                <a:lnTo>
                  <a:pt x="71603" y="56460"/>
                </a:lnTo>
                <a:lnTo>
                  <a:pt x="67862" y="66273"/>
                </a:lnTo>
                <a:lnTo>
                  <a:pt x="58508" y="72297"/>
                </a:lnTo>
                <a:lnTo>
                  <a:pt x="65658" y="83689"/>
                </a:lnTo>
                <a:lnTo>
                  <a:pt x="65823" y="83611"/>
                </a:lnTo>
                <a:lnTo>
                  <a:pt x="76225" y="77346"/>
                </a:lnTo>
                <a:lnTo>
                  <a:pt x="84003" y="69127"/>
                </a:lnTo>
                <a:lnTo>
                  <a:pt x="87486" y="59013"/>
                </a:lnTo>
                <a:close/>
              </a:path>
              <a:path w="87486" h="97062">
                <a:moveTo>
                  <a:pt x="34836" y="55583"/>
                </a:moveTo>
                <a:lnTo>
                  <a:pt x="48348" y="49246"/>
                </a:lnTo>
                <a:lnTo>
                  <a:pt x="42062" y="37486"/>
                </a:lnTo>
                <a:lnTo>
                  <a:pt x="29171" y="43506"/>
                </a:lnTo>
                <a:lnTo>
                  <a:pt x="37134" y="97062"/>
                </a:lnTo>
                <a:lnTo>
                  <a:pt x="65658" y="83689"/>
                </a:lnTo>
                <a:lnTo>
                  <a:pt x="58508" y="72297"/>
                </a:lnTo>
                <a:lnTo>
                  <a:pt x="45567" y="78380"/>
                </a:lnTo>
                <a:lnTo>
                  <a:pt x="34836" y="55583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014141" y="5045308"/>
            <a:ext cx="90721" cy="99704"/>
          </a:xfrm>
          <a:custGeom>
            <a:avLst/>
            <a:gdLst/>
            <a:ahLst/>
            <a:cxnLst/>
            <a:rect l="l" t="t" r="r" b="b"/>
            <a:pathLst>
              <a:path w="90721" h="99704">
                <a:moveTo>
                  <a:pt x="37363" y="72923"/>
                </a:moveTo>
                <a:lnTo>
                  <a:pt x="14084" y="23291"/>
                </a:lnTo>
                <a:lnTo>
                  <a:pt x="0" y="29895"/>
                </a:lnTo>
                <a:lnTo>
                  <a:pt x="23494" y="79984"/>
                </a:lnTo>
                <a:lnTo>
                  <a:pt x="26795" y="85768"/>
                </a:lnTo>
                <a:lnTo>
                  <a:pt x="35440" y="94507"/>
                </a:lnTo>
                <a:lnTo>
                  <a:pt x="46029" y="99161"/>
                </a:lnTo>
                <a:lnTo>
                  <a:pt x="57789" y="99704"/>
                </a:lnTo>
                <a:lnTo>
                  <a:pt x="69951" y="96113"/>
                </a:lnTo>
                <a:lnTo>
                  <a:pt x="76180" y="92528"/>
                </a:lnTo>
                <a:lnTo>
                  <a:pt x="84751" y="84254"/>
                </a:lnTo>
                <a:lnTo>
                  <a:pt x="89750" y="74037"/>
                </a:lnTo>
                <a:lnTo>
                  <a:pt x="90721" y="62455"/>
                </a:lnTo>
                <a:lnTo>
                  <a:pt x="87210" y="50088"/>
                </a:lnTo>
                <a:lnTo>
                  <a:pt x="63728" y="0"/>
                </a:lnTo>
                <a:lnTo>
                  <a:pt x="49631" y="6616"/>
                </a:lnTo>
                <a:lnTo>
                  <a:pt x="72910" y="56248"/>
                </a:lnTo>
                <a:lnTo>
                  <a:pt x="74669" y="61448"/>
                </a:lnTo>
                <a:lnTo>
                  <a:pt x="73782" y="72924"/>
                </a:lnTo>
                <a:lnTo>
                  <a:pt x="63639" y="82689"/>
                </a:lnTo>
                <a:lnTo>
                  <a:pt x="53837" y="84928"/>
                </a:lnTo>
                <a:lnTo>
                  <a:pt x="43551" y="80986"/>
                </a:lnTo>
                <a:lnTo>
                  <a:pt x="37363" y="72923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095176" y="5006611"/>
            <a:ext cx="102349" cy="109715"/>
          </a:xfrm>
          <a:custGeom>
            <a:avLst/>
            <a:gdLst/>
            <a:ahLst/>
            <a:cxnLst/>
            <a:rect l="l" t="t" r="r" b="b"/>
            <a:pathLst>
              <a:path w="102349" h="109715">
                <a:moveTo>
                  <a:pt x="65900" y="38125"/>
                </a:moveTo>
                <a:lnTo>
                  <a:pt x="28879" y="55486"/>
                </a:lnTo>
                <a:lnTo>
                  <a:pt x="14071" y="23952"/>
                </a:lnTo>
                <a:lnTo>
                  <a:pt x="0" y="30556"/>
                </a:lnTo>
                <a:lnTo>
                  <a:pt x="37160" y="109715"/>
                </a:lnTo>
                <a:lnTo>
                  <a:pt x="51231" y="103111"/>
                </a:lnTo>
                <a:lnTo>
                  <a:pt x="34874" y="68224"/>
                </a:lnTo>
                <a:lnTo>
                  <a:pt x="71894" y="50876"/>
                </a:lnTo>
                <a:lnTo>
                  <a:pt x="88252" y="85750"/>
                </a:lnTo>
                <a:lnTo>
                  <a:pt x="102349" y="79133"/>
                </a:lnTo>
                <a:lnTo>
                  <a:pt x="65201" y="0"/>
                </a:lnTo>
                <a:lnTo>
                  <a:pt x="51104" y="6591"/>
                </a:lnTo>
                <a:lnTo>
                  <a:pt x="65900" y="38125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210804" y="4953046"/>
            <a:ext cx="90720" cy="99715"/>
          </a:xfrm>
          <a:custGeom>
            <a:avLst/>
            <a:gdLst/>
            <a:ahLst/>
            <a:cxnLst/>
            <a:rect l="l" t="t" r="r" b="b"/>
            <a:pathLst>
              <a:path w="90720" h="99715">
                <a:moveTo>
                  <a:pt x="37363" y="72923"/>
                </a:moveTo>
                <a:lnTo>
                  <a:pt x="14084" y="23291"/>
                </a:lnTo>
                <a:lnTo>
                  <a:pt x="0" y="29895"/>
                </a:lnTo>
                <a:lnTo>
                  <a:pt x="23482" y="79984"/>
                </a:lnTo>
                <a:lnTo>
                  <a:pt x="26782" y="85766"/>
                </a:lnTo>
                <a:lnTo>
                  <a:pt x="35428" y="94509"/>
                </a:lnTo>
                <a:lnTo>
                  <a:pt x="46018" y="99168"/>
                </a:lnTo>
                <a:lnTo>
                  <a:pt x="57775" y="99715"/>
                </a:lnTo>
                <a:lnTo>
                  <a:pt x="69926" y="96126"/>
                </a:lnTo>
                <a:lnTo>
                  <a:pt x="76181" y="92531"/>
                </a:lnTo>
                <a:lnTo>
                  <a:pt x="84753" y="84257"/>
                </a:lnTo>
                <a:lnTo>
                  <a:pt x="89750" y="74037"/>
                </a:lnTo>
                <a:lnTo>
                  <a:pt x="90720" y="62453"/>
                </a:lnTo>
                <a:lnTo>
                  <a:pt x="87210" y="50088"/>
                </a:lnTo>
                <a:lnTo>
                  <a:pt x="63703" y="0"/>
                </a:lnTo>
                <a:lnTo>
                  <a:pt x="49631" y="6616"/>
                </a:lnTo>
                <a:lnTo>
                  <a:pt x="72910" y="56261"/>
                </a:lnTo>
                <a:lnTo>
                  <a:pt x="74669" y="61466"/>
                </a:lnTo>
                <a:lnTo>
                  <a:pt x="73787" y="72931"/>
                </a:lnTo>
                <a:lnTo>
                  <a:pt x="63639" y="82689"/>
                </a:lnTo>
                <a:lnTo>
                  <a:pt x="53808" y="84946"/>
                </a:lnTo>
                <a:lnTo>
                  <a:pt x="43542" y="80991"/>
                </a:lnTo>
                <a:lnTo>
                  <a:pt x="37363" y="72923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291864" y="4911460"/>
            <a:ext cx="108457" cy="112610"/>
          </a:xfrm>
          <a:custGeom>
            <a:avLst/>
            <a:gdLst/>
            <a:ahLst/>
            <a:cxnLst/>
            <a:rect l="l" t="t" r="r" b="b"/>
            <a:pathLst>
              <a:path w="108457" h="112610">
                <a:moveTo>
                  <a:pt x="84836" y="65404"/>
                </a:moveTo>
                <a:lnTo>
                  <a:pt x="84582" y="65506"/>
                </a:lnTo>
                <a:lnTo>
                  <a:pt x="18681" y="24701"/>
                </a:lnTo>
                <a:lnTo>
                  <a:pt x="0" y="33464"/>
                </a:lnTo>
                <a:lnTo>
                  <a:pt x="37134" y="112610"/>
                </a:lnTo>
                <a:lnTo>
                  <a:pt x="51206" y="105994"/>
                </a:lnTo>
                <a:lnTo>
                  <a:pt x="22720" y="45300"/>
                </a:lnTo>
                <a:lnTo>
                  <a:pt x="22974" y="45186"/>
                </a:lnTo>
                <a:lnTo>
                  <a:pt x="90563" y="87541"/>
                </a:lnTo>
                <a:lnTo>
                  <a:pt x="108457" y="79159"/>
                </a:lnTo>
                <a:lnTo>
                  <a:pt x="71323" y="0"/>
                </a:lnTo>
                <a:lnTo>
                  <a:pt x="57238" y="6603"/>
                </a:lnTo>
                <a:lnTo>
                  <a:pt x="84836" y="65404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380504" y="4896712"/>
            <a:ext cx="51219" cy="85763"/>
          </a:xfrm>
          <a:custGeom>
            <a:avLst/>
            <a:gdLst/>
            <a:ahLst/>
            <a:cxnLst/>
            <a:rect l="l" t="t" r="r" b="b"/>
            <a:pathLst>
              <a:path w="51219" h="85763">
                <a:moveTo>
                  <a:pt x="0" y="6616"/>
                </a:moveTo>
                <a:lnTo>
                  <a:pt x="37147" y="85763"/>
                </a:lnTo>
                <a:lnTo>
                  <a:pt x="51219" y="79146"/>
                </a:lnTo>
                <a:lnTo>
                  <a:pt x="14071" y="0"/>
                </a:lnTo>
                <a:lnTo>
                  <a:pt x="0" y="6616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421427" y="4863588"/>
            <a:ext cx="93483" cy="93490"/>
          </a:xfrm>
          <a:custGeom>
            <a:avLst/>
            <a:gdLst/>
            <a:ahLst/>
            <a:cxnLst/>
            <a:rect l="l" t="t" r="r" b="b"/>
            <a:pathLst>
              <a:path w="93483" h="93490">
                <a:moveTo>
                  <a:pt x="66171" y="88532"/>
                </a:moveTo>
                <a:lnTo>
                  <a:pt x="77409" y="81305"/>
                </a:lnTo>
                <a:lnTo>
                  <a:pt x="85627" y="72538"/>
                </a:lnTo>
                <a:lnTo>
                  <a:pt x="91044" y="62384"/>
                </a:lnTo>
                <a:lnTo>
                  <a:pt x="93483" y="51190"/>
                </a:lnTo>
                <a:lnTo>
                  <a:pt x="92770" y="39306"/>
                </a:lnTo>
                <a:lnTo>
                  <a:pt x="88727" y="27077"/>
                </a:lnTo>
                <a:lnTo>
                  <a:pt x="81453" y="15484"/>
                </a:lnTo>
                <a:lnTo>
                  <a:pt x="72641" y="7305"/>
                </a:lnTo>
                <a:lnTo>
                  <a:pt x="62424" y="2113"/>
                </a:lnTo>
                <a:lnTo>
                  <a:pt x="51183" y="0"/>
                </a:lnTo>
                <a:lnTo>
                  <a:pt x="39300" y="1056"/>
                </a:lnTo>
                <a:lnTo>
                  <a:pt x="27157" y="5373"/>
                </a:lnTo>
                <a:lnTo>
                  <a:pt x="26574" y="5650"/>
                </a:lnTo>
                <a:lnTo>
                  <a:pt x="17267" y="35873"/>
                </a:lnTo>
                <a:lnTo>
                  <a:pt x="22999" y="25626"/>
                </a:lnTo>
                <a:lnTo>
                  <a:pt x="33215" y="18060"/>
                </a:lnTo>
                <a:lnTo>
                  <a:pt x="33391" y="17978"/>
                </a:lnTo>
                <a:lnTo>
                  <a:pt x="45573" y="15008"/>
                </a:lnTo>
                <a:lnTo>
                  <a:pt x="56958" y="17035"/>
                </a:lnTo>
                <a:lnTo>
                  <a:pt x="66653" y="23425"/>
                </a:lnTo>
                <a:lnTo>
                  <a:pt x="73766" y="33541"/>
                </a:lnTo>
                <a:lnTo>
                  <a:pt x="74037" y="34131"/>
                </a:lnTo>
                <a:lnTo>
                  <a:pt x="77347" y="46610"/>
                </a:lnTo>
                <a:lnTo>
                  <a:pt x="76065" y="58346"/>
                </a:lnTo>
                <a:lnTo>
                  <a:pt x="70330" y="68377"/>
                </a:lnTo>
                <a:lnTo>
                  <a:pt x="60279" y="75744"/>
                </a:lnTo>
                <a:lnTo>
                  <a:pt x="59163" y="76243"/>
                </a:lnTo>
                <a:lnTo>
                  <a:pt x="47284" y="78760"/>
                </a:lnTo>
                <a:lnTo>
                  <a:pt x="36144" y="76413"/>
                </a:lnTo>
                <a:lnTo>
                  <a:pt x="26546" y="69690"/>
                </a:lnTo>
                <a:lnTo>
                  <a:pt x="19296" y="59081"/>
                </a:lnTo>
                <a:lnTo>
                  <a:pt x="16116" y="47649"/>
                </a:lnTo>
                <a:lnTo>
                  <a:pt x="20325" y="85841"/>
                </a:lnTo>
                <a:lnTo>
                  <a:pt x="30561" y="91192"/>
                </a:lnTo>
                <a:lnTo>
                  <a:pt x="41885" y="93490"/>
                </a:lnTo>
                <a:lnTo>
                  <a:pt x="53891" y="92636"/>
                </a:lnTo>
                <a:lnTo>
                  <a:pt x="66171" y="88532"/>
                </a:lnTo>
                <a:close/>
              </a:path>
              <a:path w="93483" h="93490">
                <a:moveTo>
                  <a:pt x="0" y="42404"/>
                </a:moveTo>
                <a:lnTo>
                  <a:pt x="814" y="54426"/>
                </a:lnTo>
                <a:lnTo>
                  <a:pt x="4983" y="66892"/>
                </a:lnTo>
                <a:lnTo>
                  <a:pt x="11584" y="77536"/>
                </a:lnTo>
                <a:lnTo>
                  <a:pt x="20325" y="85841"/>
                </a:lnTo>
                <a:lnTo>
                  <a:pt x="16116" y="47649"/>
                </a:lnTo>
                <a:lnTo>
                  <a:pt x="17267" y="35873"/>
                </a:lnTo>
                <a:lnTo>
                  <a:pt x="26574" y="5650"/>
                </a:lnTo>
                <a:lnTo>
                  <a:pt x="15827" y="12450"/>
                </a:lnTo>
                <a:lnTo>
                  <a:pt x="7692" y="21072"/>
                </a:lnTo>
                <a:lnTo>
                  <a:pt x="2354" y="31172"/>
                </a:lnTo>
                <a:lnTo>
                  <a:pt x="0" y="42404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505048" y="4811443"/>
            <a:ext cx="108483" cy="112598"/>
          </a:xfrm>
          <a:custGeom>
            <a:avLst/>
            <a:gdLst/>
            <a:ahLst/>
            <a:cxnLst/>
            <a:rect l="l" t="t" r="r" b="b"/>
            <a:pathLst>
              <a:path w="108483" h="112598">
                <a:moveTo>
                  <a:pt x="84836" y="65404"/>
                </a:moveTo>
                <a:lnTo>
                  <a:pt x="84620" y="65519"/>
                </a:lnTo>
                <a:lnTo>
                  <a:pt x="18694" y="24701"/>
                </a:lnTo>
                <a:lnTo>
                  <a:pt x="0" y="33464"/>
                </a:lnTo>
                <a:lnTo>
                  <a:pt x="37147" y="112598"/>
                </a:lnTo>
                <a:lnTo>
                  <a:pt x="51206" y="105994"/>
                </a:lnTo>
                <a:lnTo>
                  <a:pt x="22771" y="45300"/>
                </a:lnTo>
                <a:lnTo>
                  <a:pt x="22987" y="45186"/>
                </a:lnTo>
                <a:lnTo>
                  <a:pt x="90601" y="87541"/>
                </a:lnTo>
                <a:lnTo>
                  <a:pt x="108483" y="79159"/>
                </a:lnTo>
                <a:lnTo>
                  <a:pt x="71348" y="0"/>
                </a:lnTo>
                <a:lnTo>
                  <a:pt x="57289" y="6603"/>
                </a:lnTo>
                <a:lnTo>
                  <a:pt x="84836" y="65404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427271" y="4266406"/>
            <a:ext cx="84874" cy="85750"/>
          </a:xfrm>
          <a:custGeom>
            <a:avLst/>
            <a:gdLst/>
            <a:ahLst/>
            <a:cxnLst/>
            <a:rect l="l" t="t" r="r" b="b"/>
            <a:pathLst>
              <a:path w="84874" h="85750">
                <a:moveTo>
                  <a:pt x="45250" y="66395"/>
                </a:moveTo>
                <a:lnTo>
                  <a:pt x="14097" y="0"/>
                </a:lnTo>
                <a:lnTo>
                  <a:pt x="0" y="6616"/>
                </a:lnTo>
                <a:lnTo>
                  <a:pt x="37134" y="85750"/>
                </a:lnTo>
                <a:lnTo>
                  <a:pt x="84874" y="63360"/>
                </a:lnTo>
                <a:lnTo>
                  <a:pt x="78892" y="50609"/>
                </a:lnTo>
                <a:lnTo>
                  <a:pt x="45250" y="66395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485303" y="4221199"/>
            <a:ext cx="91567" cy="103733"/>
          </a:xfrm>
          <a:custGeom>
            <a:avLst/>
            <a:gdLst/>
            <a:ahLst/>
            <a:cxnLst/>
            <a:rect l="l" t="t" r="r" b="b"/>
            <a:pathLst>
              <a:path w="91566" h="103733">
                <a:moveTo>
                  <a:pt x="65519" y="33147"/>
                </a:moveTo>
                <a:lnTo>
                  <a:pt x="29209" y="50177"/>
                </a:lnTo>
                <a:lnTo>
                  <a:pt x="20078" y="30734"/>
                </a:lnTo>
                <a:lnTo>
                  <a:pt x="58419" y="12738"/>
                </a:lnTo>
                <a:lnTo>
                  <a:pt x="52425" y="0"/>
                </a:lnTo>
                <a:lnTo>
                  <a:pt x="0" y="24599"/>
                </a:lnTo>
                <a:lnTo>
                  <a:pt x="37122" y="103733"/>
                </a:lnTo>
                <a:lnTo>
                  <a:pt x="91567" y="78193"/>
                </a:lnTo>
                <a:lnTo>
                  <a:pt x="85610" y="65455"/>
                </a:lnTo>
                <a:lnTo>
                  <a:pt x="45237" y="84378"/>
                </a:lnTo>
                <a:lnTo>
                  <a:pt x="35191" y="62941"/>
                </a:lnTo>
                <a:lnTo>
                  <a:pt x="71513" y="45885"/>
                </a:lnTo>
                <a:lnTo>
                  <a:pt x="65519" y="33147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553651" y="4195817"/>
            <a:ext cx="87455" cy="97083"/>
          </a:xfrm>
          <a:custGeom>
            <a:avLst/>
            <a:gdLst/>
            <a:ahLst/>
            <a:cxnLst/>
            <a:rect l="l" t="t" r="r" b="b"/>
            <a:pathLst>
              <a:path w="87455" h="97083">
                <a:moveTo>
                  <a:pt x="87455" y="59019"/>
                </a:moveTo>
                <a:lnTo>
                  <a:pt x="84962" y="47070"/>
                </a:lnTo>
                <a:lnTo>
                  <a:pt x="81399" y="41637"/>
                </a:lnTo>
                <a:lnTo>
                  <a:pt x="71201" y="35412"/>
                </a:lnTo>
                <a:lnTo>
                  <a:pt x="58889" y="35983"/>
                </a:lnTo>
                <a:lnTo>
                  <a:pt x="60391" y="34216"/>
                </a:lnTo>
                <a:lnTo>
                  <a:pt x="66026" y="23885"/>
                </a:lnTo>
                <a:lnTo>
                  <a:pt x="64427" y="11968"/>
                </a:lnTo>
                <a:lnTo>
                  <a:pt x="63801" y="10718"/>
                </a:lnTo>
                <a:lnTo>
                  <a:pt x="54713" y="1784"/>
                </a:lnTo>
                <a:lnTo>
                  <a:pt x="42972" y="0"/>
                </a:lnTo>
                <a:lnTo>
                  <a:pt x="30822" y="3459"/>
                </a:lnTo>
                <a:lnTo>
                  <a:pt x="0" y="17924"/>
                </a:lnTo>
                <a:lnTo>
                  <a:pt x="37122" y="97083"/>
                </a:lnTo>
                <a:lnTo>
                  <a:pt x="29146" y="43514"/>
                </a:lnTo>
                <a:lnTo>
                  <a:pt x="19723" y="23385"/>
                </a:lnTo>
                <a:lnTo>
                  <a:pt x="31343" y="17937"/>
                </a:lnTo>
                <a:lnTo>
                  <a:pt x="41973" y="12958"/>
                </a:lnTo>
                <a:lnTo>
                  <a:pt x="48234" y="14114"/>
                </a:lnTo>
                <a:lnTo>
                  <a:pt x="51422" y="20921"/>
                </a:lnTo>
                <a:lnTo>
                  <a:pt x="54228" y="26852"/>
                </a:lnTo>
                <a:lnTo>
                  <a:pt x="51409" y="33088"/>
                </a:lnTo>
                <a:lnTo>
                  <a:pt x="42024" y="37482"/>
                </a:lnTo>
                <a:lnTo>
                  <a:pt x="48348" y="49255"/>
                </a:lnTo>
                <a:lnTo>
                  <a:pt x="49254" y="48837"/>
                </a:lnTo>
                <a:lnTo>
                  <a:pt x="62456" y="45843"/>
                </a:lnTo>
                <a:lnTo>
                  <a:pt x="70370" y="52569"/>
                </a:lnTo>
                <a:lnTo>
                  <a:pt x="71582" y="56461"/>
                </a:lnTo>
                <a:lnTo>
                  <a:pt x="67839" y="66287"/>
                </a:lnTo>
                <a:lnTo>
                  <a:pt x="58470" y="72318"/>
                </a:lnTo>
                <a:lnTo>
                  <a:pt x="65620" y="83710"/>
                </a:lnTo>
                <a:lnTo>
                  <a:pt x="65809" y="83621"/>
                </a:lnTo>
                <a:lnTo>
                  <a:pt x="76209" y="77345"/>
                </a:lnTo>
                <a:lnTo>
                  <a:pt x="83981" y="69128"/>
                </a:lnTo>
                <a:lnTo>
                  <a:pt x="87455" y="59019"/>
                </a:lnTo>
                <a:close/>
              </a:path>
              <a:path w="87455" h="97083">
                <a:moveTo>
                  <a:pt x="34797" y="55592"/>
                </a:moveTo>
                <a:lnTo>
                  <a:pt x="48348" y="49255"/>
                </a:lnTo>
                <a:lnTo>
                  <a:pt x="42024" y="37482"/>
                </a:lnTo>
                <a:lnTo>
                  <a:pt x="29146" y="43514"/>
                </a:lnTo>
                <a:lnTo>
                  <a:pt x="37122" y="97083"/>
                </a:lnTo>
                <a:lnTo>
                  <a:pt x="65620" y="83710"/>
                </a:lnTo>
                <a:lnTo>
                  <a:pt x="58470" y="72318"/>
                </a:lnTo>
                <a:lnTo>
                  <a:pt x="45529" y="78401"/>
                </a:lnTo>
                <a:lnTo>
                  <a:pt x="34797" y="55592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625762" y="4150039"/>
            <a:ext cx="90696" cy="99696"/>
          </a:xfrm>
          <a:custGeom>
            <a:avLst/>
            <a:gdLst/>
            <a:ahLst/>
            <a:cxnLst/>
            <a:rect l="l" t="t" r="r" b="b"/>
            <a:pathLst>
              <a:path w="90696" h="99696">
                <a:moveTo>
                  <a:pt x="37325" y="72910"/>
                </a:moveTo>
                <a:lnTo>
                  <a:pt x="14033" y="23279"/>
                </a:lnTo>
                <a:lnTo>
                  <a:pt x="0" y="29883"/>
                </a:lnTo>
                <a:lnTo>
                  <a:pt x="23456" y="79959"/>
                </a:lnTo>
                <a:lnTo>
                  <a:pt x="26768" y="85755"/>
                </a:lnTo>
                <a:lnTo>
                  <a:pt x="35419" y="94498"/>
                </a:lnTo>
                <a:lnTo>
                  <a:pt x="46008" y="99153"/>
                </a:lnTo>
                <a:lnTo>
                  <a:pt x="57759" y="99696"/>
                </a:lnTo>
                <a:lnTo>
                  <a:pt x="69900" y="96100"/>
                </a:lnTo>
                <a:lnTo>
                  <a:pt x="76132" y="92519"/>
                </a:lnTo>
                <a:lnTo>
                  <a:pt x="84713" y="84245"/>
                </a:lnTo>
                <a:lnTo>
                  <a:pt x="89718" y="74027"/>
                </a:lnTo>
                <a:lnTo>
                  <a:pt x="90696" y="62444"/>
                </a:lnTo>
                <a:lnTo>
                  <a:pt x="87198" y="50076"/>
                </a:lnTo>
                <a:lnTo>
                  <a:pt x="63677" y="0"/>
                </a:lnTo>
                <a:lnTo>
                  <a:pt x="49606" y="6603"/>
                </a:lnTo>
                <a:lnTo>
                  <a:pt x="72885" y="56235"/>
                </a:lnTo>
                <a:lnTo>
                  <a:pt x="74649" y="61454"/>
                </a:lnTo>
                <a:lnTo>
                  <a:pt x="73768" y="72922"/>
                </a:lnTo>
                <a:lnTo>
                  <a:pt x="63626" y="82676"/>
                </a:lnTo>
                <a:lnTo>
                  <a:pt x="53797" y="84922"/>
                </a:lnTo>
                <a:lnTo>
                  <a:pt x="43518" y="80975"/>
                </a:lnTo>
                <a:lnTo>
                  <a:pt x="37325" y="7291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706796" y="4111317"/>
            <a:ext cx="102285" cy="109727"/>
          </a:xfrm>
          <a:custGeom>
            <a:avLst/>
            <a:gdLst/>
            <a:ahLst/>
            <a:cxnLst/>
            <a:rect l="l" t="t" r="r" b="b"/>
            <a:pathLst>
              <a:path w="102285" h="109727">
                <a:moveTo>
                  <a:pt x="65874" y="38125"/>
                </a:moveTo>
                <a:lnTo>
                  <a:pt x="28854" y="55486"/>
                </a:lnTo>
                <a:lnTo>
                  <a:pt x="14046" y="23977"/>
                </a:lnTo>
                <a:lnTo>
                  <a:pt x="0" y="30581"/>
                </a:lnTo>
                <a:lnTo>
                  <a:pt x="37109" y="109728"/>
                </a:lnTo>
                <a:lnTo>
                  <a:pt x="51181" y="103111"/>
                </a:lnTo>
                <a:lnTo>
                  <a:pt x="34836" y="68249"/>
                </a:lnTo>
                <a:lnTo>
                  <a:pt x="71856" y="50888"/>
                </a:lnTo>
                <a:lnTo>
                  <a:pt x="88226" y="85775"/>
                </a:lnTo>
                <a:lnTo>
                  <a:pt x="102285" y="79159"/>
                </a:lnTo>
                <a:lnTo>
                  <a:pt x="65163" y="0"/>
                </a:lnTo>
                <a:lnTo>
                  <a:pt x="51092" y="6616"/>
                </a:lnTo>
                <a:lnTo>
                  <a:pt x="65874" y="38125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822745" y="4080898"/>
            <a:ext cx="84874" cy="85750"/>
          </a:xfrm>
          <a:custGeom>
            <a:avLst/>
            <a:gdLst/>
            <a:ahLst/>
            <a:cxnLst/>
            <a:rect l="l" t="t" r="r" b="b"/>
            <a:pathLst>
              <a:path w="84874" h="85750">
                <a:moveTo>
                  <a:pt x="45237" y="66395"/>
                </a:moveTo>
                <a:lnTo>
                  <a:pt x="14071" y="0"/>
                </a:lnTo>
                <a:lnTo>
                  <a:pt x="0" y="6603"/>
                </a:lnTo>
                <a:lnTo>
                  <a:pt x="37122" y="85750"/>
                </a:lnTo>
                <a:lnTo>
                  <a:pt x="84874" y="63372"/>
                </a:lnTo>
                <a:lnTo>
                  <a:pt x="78892" y="50609"/>
                </a:lnTo>
                <a:lnTo>
                  <a:pt x="45237" y="66395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880429" y="4053836"/>
            <a:ext cx="51193" cy="85763"/>
          </a:xfrm>
          <a:custGeom>
            <a:avLst/>
            <a:gdLst/>
            <a:ahLst/>
            <a:cxnLst/>
            <a:rect l="l" t="t" r="r" b="b"/>
            <a:pathLst>
              <a:path w="51193" h="85763">
                <a:moveTo>
                  <a:pt x="0" y="6603"/>
                </a:moveTo>
                <a:lnTo>
                  <a:pt x="37122" y="85763"/>
                </a:lnTo>
                <a:lnTo>
                  <a:pt x="51193" y="79146"/>
                </a:lnTo>
                <a:lnTo>
                  <a:pt x="14071" y="0"/>
                </a:lnTo>
                <a:lnTo>
                  <a:pt x="0" y="6603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921331" y="4019790"/>
            <a:ext cx="95237" cy="94417"/>
          </a:xfrm>
          <a:custGeom>
            <a:avLst/>
            <a:gdLst/>
            <a:ahLst/>
            <a:cxnLst/>
            <a:rect l="l" t="t" r="r" b="b"/>
            <a:pathLst>
              <a:path w="95237" h="94417">
                <a:moveTo>
                  <a:pt x="51394" y="0"/>
                </a:moveTo>
                <a:lnTo>
                  <a:pt x="39298" y="1747"/>
                </a:lnTo>
                <a:lnTo>
                  <a:pt x="27127" y="6297"/>
                </a:lnTo>
                <a:lnTo>
                  <a:pt x="15837" y="13353"/>
                </a:lnTo>
                <a:lnTo>
                  <a:pt x="7702" y="21972"/>
                </a:lnTo>
                <a:lnTo>
                  <a:pt x="2360" y="32071"/>
                </a:lnTo>
                <a:lnTo>
                  <a:pt x="0" y="43306"/>
                </a:lnTo>
                <a:lnTo>
                  <a:pt x="806" y="55335"/>
                </a:lnTo>
                <a:lnTo>
                  <a:pt x="4966" y="67816"/>
                </a:lnTo>
                <a:lnTo>
                  <a:pt x="11550" y="78449"/>
                </a:lnTo>
                <a:lnTo>
                  <a:pt x="20293" y="86760"/>
                </a:lnTo>
                <a:lnTo>
                  <a:pt x="30535" y="92115"/>
                </a:lnTo>
                <a:lnTo>
                  <a:pt x="41864" y="94417"/>
                </a:lnTo>
                <a:lnTo>
                  <a:pt x="53870" y="93568"/>
                </a:lnTo>
                <a:lnTo>
                  <a:pt x="66141" y="89470"/>
                </a:lnTo>
                <a:lnTo>
                  <a:pt x="76992" y="83389"/>
                </a:lnTo>
                <a:lnTo>
                  <a:pt x="86983" y="75499"/>
                </a:lnTo>
                <a:lnTo>
                  <a:pt x="95237" y="66267"/>
                </a:lnTo>
                <a:lnTo>
                  <a:pt x="76251" y="25792"/>
                </a:lnTo>
                <a:lnTo>
                  <a:pt x="45961" y="40003"/>
                </a:lnTo>
                <a:lnTo>
                  <a:pt x="51917" y="52741"/>
                </a:lnTo>
                <a:lnTo>
                  <a:pt x="68123" y="45147"/>
                </a:lnTo>
                <a:lnTo>
                  <a:pt x="76898" y="63828"/>
                </a:lnTo>
                <a:lnTo>
                  <a:pt x="73279" y="68908"/>
                </a:lnTo>
                <a:lnTo>
                  <a:pt x="67450" y="73315"/>
                </a:lnTo>
                <a:lnTo>
                  <a:pt x="60274" y="76655"/>
                </a:lnTo>
                <a:lnTo>
                  <a:pt x="47299" y="79668"/>
                </a:lnTo>
                <a:lnTo>
                  <a:pt x="36155" y="77318"/>
                </a:lnTo>
                <a:lnTo>
                  <a:pt x="26557" y="70595"/>
                </a:lnTo>
                <a:lnTo>
                  <a:pt x="19317" y="59993"/>
                </a:lnTo>
                <a:lnTo>
                  <a:pt x="16117" y="48536"/>
                </a:lnTo>
                <a:lnTo>
                  <a:pt x="17272" y="36764"/>
                </a:lnTo>
                <a:lnTo>
                  <a:pt x="23009" y="26522"/>
                </a:lnTo>
                <a:lnTo>
                  <a:pt x="33223" y="18972"/>
                </a:lnTo>
                <a:lnTo>
                  <a:pt x="41161" y="15251"/>
                </a:lnTo>
                <a:lnTo>
                  <a:pt x="50178" y="14425"/>
                </a:lnTo>
                <a:lnTo>
                  <a:pt x="57518" y="16991"/>
                </a:lnTo>
                <a:lnTo>
                  <a:pt x="62992" y="1598"/>
                </a:lnTo>
                <a:lnTo>
                  <a:pt x="51394" y="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998821" y="3974315"/>
            <a:ext cx="102311" cy="109740"/>
          </a:xfrm>
          <a:custGeom>
            <a:avLst/>
            <a:gdLst/>
            <a:ahLst/>
            <a:cxnLst/>
            <a:rect l="l" t="t" r="r" b="b"/>
            <a:pathLst>
              <a:path w="102311" h="109740">
                <a:moveTo>
                  <a:pt x="65874" y="38150"/>
                </a:moveTo>
                <a:lnTo>
                  <a:pt x="28854" y="55499"/>
                </a:lnTo>
                <a:lnTo>
                  <a:pt x="14058" y="23964"/>
                </a:lnTo>
                <a:lnTo>
                  <a:pt x="0" y="30581"/>
                </a:lnTo>
                <a:lnTo>
                  <a:pt x="37134" y="109740"/>
                </a:lnTo>
                <a:lnTo>
                  <a:pt x="51206" y="103124"/>
                </a:lnTo>
                <a:lnTo>
                  <a:pt x="34848" y="68249"/>
                </a:lnTo>
                <a:lnTo>
                  <a:pt x="71856" y="50888"/>
                </a:lnTo>
                <a:lnTo>
                  <a:pt x="88201" y="85775"/>
                </a:lnTo>
                <a:lnTo>
                  <a:pt x="102311" y="79159"/>
                </a:lnTo>
                <a:lnTo>
                  <a:pt x="65201" y="0"/>
                </a:lnTo>
                <a:lnTo>
                  <a:pt x="51092" y="6616"/>
                </a:lnTo>
                <a:lnTo>
                  <a:pt x="65874" y="3815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073631" y="3940453"/>
            <a:ext cx="75476" cy="97129"/>
          </a:xfrm>
          <a:custGeom>
            <a:avLst/>
            <a:gdLst/>
            <a:ahLst/>
            <a:cxnLst/>
            <a:rect l="l" t="t" r="r" b="b"/>
            <a:pathLst>
              <a:path w="75476" h="97129">
                <a:moveTo>
                  <a:pt x="62585" y="0"/>
                </a:moveTo>
                <a:lnTo>
                  <a:pt x="0" y="29375"/>
                </a:lnTo>
                <a:lnTo>
                  <a:pt x="5956" y="42100"/>
                </a:lnTo>
                <a:lnTo>
                  <a:pt x="30225" y="30721"/>
                </a:lnTo>
                <a:lnTo>
                  <a:pt x="61379" y="97129"/>
                </a:lnTo>
                <a:lnTo>
                  <a:pt x="75476" y="90512"/>
                </a:lnTo>
                <a:lnTo>
                  <a:pt x="44297" y="24117"/>
                </a:lnTo>
                <a:lnTo>
                  <a:pt x="68567" y="12738"/>
                </a:lnTo>
                <a:lnTo>
                  <a:pt x="62585" y="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550206" y="4035059"/>
            <a:ext cx="84886" cy="85763"/>
          </a:xfrm>
          <a:custGeom>
            <a:avLst/>
            <a:gdLst/>
            <a:ahLst/>
            <a:cxnLst/>
            <a:rect l="l" t="t" r="r" b="b"/>
            <a:pathLst>
              <a:path w="84886" h="85763">
                <a:moveTo>
                  <a:pt x="45250" y="66408"/>
                </a:moveTo>
                <a:lnTo>
                  <a:pt x="14097" y="0"/>
                </a:lnTo>
                <a:lnTo>
                  <a:pt x="0" y="6616"/>
                </a:lnTo>
                <a:lnTo>
                  <a:pt x="37147" y="85763"/>
                </a:lnTo>
                <a:lnTo>
                  <a:pt x="84886" y="63372"/>
                </a:lnTo>
                <a:lnTo>
                  <a:pt x="78917" y="50634"/>
                </a:lnTo>
                <a:lnTo>
                  <a:pt x="45250" y="66408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608261" y="3989852"/>
            <a:ext cx="91567" cy="103746"/>
          </a:xfrm>
          <a:custGeom>
            <a:avLst/>
            <a:gdLst/>
            <a:ahLst/>
            <a:cxnLst/>
            <a:rect l="l" t="t" r="r" b="b"/>
            <a:pathLst>
              <a:path w="91566" h="103746">
                <a:moveTo>
                  <a:pt x="65519" y="33147"/>
                </a:moveTo>
                <a:lnTo>
                  <a:pt x="29184" y="50203"/>
                </a:lnTo>
                <a:lnTo>
                  <a:pt x="20066" y="30734"/>
                </a:lnTo>
                <a:lnTo>
                  <a:pt x="58419" y="12738"/>
                </a:lnTo>
                <a:lnTo>
                  <a:pt x="52438" y="0"/>
                </a:lnTo>
                <a:lnTo>
                  <a:pt x="0" y="24599"/>
                </a:lnTo>
                <a:lnTo>
                  <a:pt x="37122" y="103746"/>
                </a:lnTo>
                <a:lnTo>
                  <a:pt x="91567" y="78193"/>
                </a:lnTo>
                <a:lnTo>
                  <a:pt x="85585" y="65481"/>
                </a:lnTo>
                <a:lnTo>
                  <a:pt x="45237" y="84391"/>
                </a:lnTo>
                <a:lnTo>
                  <a:pt x="35153" y="62941"/>
                </a:lnTo>
                <a:lnTo>
                  <a:pt x="71513" y="45885"/>
                </a:lnTo>
                <a:lnTo>
                  <a:pt x="65519" y="33147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676572" y="3964479"/>
            <a:ext cx="87482" cy="97067"/>
          </a:xfrm>
          <a:custGeom>
            <a:avLst/>
            <a:gdLst/>
            <a:ahLst/>
            <a:cxnLst/>
            <a:rect l="l" t="t" r="r" b="b"/>
            <a:pathLst>
              <a:path w="87482" h="97067">
                <a:moveTo>
                  <a:pt x="87482" y="59009"/>
                </a:moveTo>
                <a:lnTo>
                  <a:pt x="84975" y="47067"/>
                </a:lnTo>
                <a:lnTo>
                  <a:pt x="81409" y="41631"/>
                </a:lnTo>
                <a:lnTo>
                  <a:pt x="71215" y="35403"/>
                </a:lnTo>
                <a:lnTo>
                  <a:pt x="58915" y="35980"/>
                </a:lnTo>
                <a:lnTo>
                  <a:pt x="60388" y="34204"/>
                </a:lnTo>
                <a:lnTo>
                  <a:pt x="66045" y="23891"/>
                </a:lnTo>
                <a:lnTo>
                  <a:pt x="64439" y="11977"/>
                </a:lnTo>
                <a:lnTo>
                  <a:pt x="63815" y="10734"/>
                </a:lnTo>
                <a:lnTo>
                  <a:pt x="54714" y="1792"/>
                </a:lnTo>
                <a:lnTo>
                  <a:pt x="42976" y="0"/>
                </a:lnTo>
                <a:lnTo>
                  <a:pt x="30835" y="3456"/>
                </a:lnTo>
                <a:lnTo>
                  <a:pt x="0" y="17934"/>
                </a:lnTo>
                <a:lnTo>
                  <a:pt x="37109" y="97067"/>
                </a:lnTo>
                <a:lnTo>
                  <a:pt x="29171" y="43511"/>
                </a:lnTo>
                <a:lnTo>
                  <a:pt x="19761" y="23382"/>
                </a:lnTo>
                <a:lnTo>
                  <a:pt x="31356" y="17934"/>
                </a:lnTo>
                <a:lnTo>
                  <a:pt x="41986" y="12955"/>
                </a:lnTo>
                <a:lnTo>
                  <a:pt x="48259" y="14098"/>
                </a:lnTo>
                <a:lnTo>
                  <a:pt x="51434" y="20918"/>
                </a:lnTo>
                <a:lnTo>
                  <a:pt x="54254" y="26849"/>
                </a:lnTo>
                <a:lnTo>
                  <a:pt x="51422" y="33085"/>
                </a:lnTo>
                <a:lnTo>
                  <a:pt x="42049" y="37479"/>
                </a:lnTo>
                <a:lnTo>
                  <a:pt x="48361" y="49239"/>
                </a:lnTo>
                <a:lnTo>
                  <a:pt x="49253" y="48828"/>
                </a:lnTo>
                <a:lnTo>
                  <a:pt x="62463" y="45831"/>
                </a:lnTo>
                <a:lnTo>
                  <a:pt x="70370" y="52554"/>
                </a:lnTo>
                <a:lnTo>
                  <a:pt x="71604" y="56487"/>
                </a:lnTo>
                <a:lnTo>
                  <a:pt x="67863" y="66295"/>
                </a:lnTo>
                <a:lnTo>
                  <a:pt x="58521" y="72315"/>
                </a:lnTo>
                <a:lnTo>
                  <a:pt x="65633" y="83707"/>
                </a:lnTo>
                <a:lnTo>
                  <a:pt x="65853" y="83603"/>
                </a:lnTo>
                <a:lnTo>
                  <a:pt x="76255" y="77327"/>
                </a:lnTo>
                <a:lnTo>
                  <a:pt x="84020" y="69112"/>
                </a:lnTo>
                <a:lnTo>
                  <a:pt x="87482" y="59009"/>
                </a:lnTo>
                <a:close/>
              </a:path>
              <a:path w="87482" h="97067">
                <a:moveTo>
                  <a:pt x="34823" y="55589"/>
                </a:moveTo>
                <a:lnTo>
                  <a:pt x="48361" y="49239"/>
                </a:lnTo>
                <a:lnTo>
                  <a:pt x="42049" y="37479"/>
                </a:lnTo>
                <a:lnTo>
                  <a:pt x="29171" y="43511"/>
                </a:lnTo>
                <a:lnTo>
                  <a:pt x="37109" y="97067"/>
                </a:lnTo>
                <a:lnTo>
                  <a:pt x="65633" y="83707"/>
                </a:lnTo>
                <a:lnTo>
                  <a:pt x="58521" y="72315"/>
                </a:lnTo>
                <a:lnTo>
                  <a:pt x="45529" y="78398"/>
                </a:lnTo>
                <a:lnTo>
                  <a:pt x="34823" y="55589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748683" y="3918685"/>
            <a:ext cx="90704" cy="99704"/>
          </a:xfrm>
          <a:custGeom>
            <a:avLst/>
            <a:gdLst/>
            <a:ahLst/>
            <a:cxnLst/>
            <a:rect l="l" t="t" r="r" b="b"/>
            <a:pathLst>
              <a:path w="90704" h="99704">
                <a:moveTo>
                  <a:pt x="37350" y="72936"/>
                </a:moveTo>
                <a:lnTo>
                  <a:pt x="14046" y="23291"/>
                </a:lnTo>
                <a:lnTo>
                  <a:pt x="0" y="29895"/>
                </a:lnTo>
                <a:lnTo>
                  <a:pt x="23495" y="79984"/>
                </a:lnTo>
                <a:lnTo>
                  <a:pt x="26775" y="85741"/>
                </a:lnTo>
                <a:lnTo>
                  <a:pt x="35412" y="94491"/>
                </a:lnTo>
                <a:lnTo>
                  <a:pt x="45995" y="99154"/>
                </a:lnTo>
                <a:lnTo>
                  <a:pt x="57753" y="99704"/>
                </a:lnTo>
                <a:lnTo>
                  <a:pt x="69913" y="96113"/>
                </a:lnTo>
                <a:lnTo>
                  <a:pt x="76133" y="92539"/>
                </a:lnTo>
                <a:lnTo>
                  <a:pt x="84717" y="84266"/>
                </a:lnTo>
                <a:lnTo>
                  <a:pt x="89724" y="74046"/>
                </a:lnTo>
                <a:lnTo>
                  <a:pt x="90704" y="62460"/>
                </a:lnTo>
                <a:lnTo>
                  <a:pt x="87210" y="50088"/>
                </a:lnTo>
                <a:lnTo>
                  <a:pt x="63690" y="0"/>
                </a:lnTo>
                <a:lnTo>
                  <a:pt x="49631" y="6591"/>
                </a:lnTo>
                <a:lnTo>
                  <a:pt x="72898" y="56235"/>
                </a:lnTo>
                <a:lnTo>
                  <a:pt x="74660" y="61456"/>
                </a:lnTo>
                <a:lnTo>
                  <a:pt x="73773" y="72929"/>
                </a:lnTo>
                <a:lnTo>
                  <a:pt x="63627" y="82676"/>
                </a:lnTo>
                <a:lnTo>
                  <a:pt x="53819" y="84927"/>
                </a:lnTo>
                <a:lnTo>
                  <a:pt x="43538" y="80983"/>
                </a:lnTo>
                <a:lnTo>
                  <a:pt x="37350" y="72936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829742" y="3879983"/>
            <a:ext cx="102311" cy="109715"/>
          </a:xfrm>
          <a:custGeom>
            <a:avLst/>
            <a:gdLst/>
            <a:ahLst/>
            <a:cxnLst/>
            <a:rect l="l" t="t" r="r" b="b"/>
            <a:pathLst>
              <a:path w="102311" h="109715">
                <a:moveTo>
                  <a:pt x="65874" y="38138"/>
                </a:moveTo>
                <a:lnTo>
                  <a:pt x="28841" y="55473"/>
                </a:lnTo>
                <a:lnTo>
                  <a:pt x="14046" y="23964"/>
                </a:lnTo>
                <a:lnTo>
                  <a:pt x="0" y="30568"/>
                </a:lnTo>
                <a:lnTo>
                  <a:pt x="37122" y="109715"/>
                </a:lnTo>
                <a:lnTo>
                  <a:pt x="51193" y="103111"/>
                </a:lnTo>
                <a:lnTo>
                  <a:pt x="34836" y="68237"/>
                </a:lnTo>
                <a:lnTo>
                  <a:pt x="71818" y="50876"/>
                </a:lnTo>
                <a:lnTo>
                  <a:pt x="88214" y="85737"/>
                </a:lnTo>
                <a:lnTo>
                  <a:pt x="102311" y="79159"/>
                </a:lnTo>
                <a:lnTo>
                  <a:pt x="65176" y="0"/>
                </a:lnTo>
                <a:lnTo>
                  <a:pt x="51079" y="6591"/>
                </a:lnTo>
                <a:lnTo>
                  <a:pt x="65874" y="38138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945662" y="3836645"/>
            <a:ext cx="93990" cy="98673"/>
          </a:xfrm>
          <a:custGeom>
            <a:avLst/>
            <a:gdLst/>
            <a:ahLst/>
            <a:cxnLst/>
            <a:rect l="l" t="t" r="r" b="b"/>
            <a:pathLst>
              <a:path w="93990" h="98673">
                <a:moveTo>
                  <a:pt x="74303" y="59543"/>
                </a:moveTo>
                <a:lnTo>
                  <a:pt x="66518" y="67851"/>
                </a:lnTo>
                <a:lnTo>
                  <a:pt x="55752" y="74390"/>
                </a:lnTo>
                <a:lnTo>
                  <a:pt x="45224" y="79318"/>
                </a:lnTo>
                <a:lnTo>
                  <a:pt x="20065" y="25660"/>
                </a:lnTo>
                <a:lnTo>
                  <a:pt x="0" y="19526"/>
                </a:lnTo>
                <a:lnTo>
                  <a:pt x="37122" y="98673"/>
                </a:lnTo>
                <a:lnTo>
                  <a:pt x="66636" y="84830"/>
                </a:lnTo>
                <a:lnTo>
                  <a:pt x="67004" y="84655"/>
                </a:lnTo>
                <a:lnTo>
                  <a:pt x="76132" y="79007"/>
                </a:lnTo>
                <a:lnTo>
                  <a:pt x="78201" y="49545"/>
                </a:lnTo>
                <a:lnTo>
                  <a:pt x="74303" y="59543"/>
                </a:lnTo>
                <a:close/>
              </a:path>
              <a:path w="93990" h="98673">
                <a:moveTo>
                  <a:pt x="32905" y="19628"/>
                </a:moveTo>
                <a:lnTo>
                  <a:pt x="33448" y="19377"/>
                </a:lnTo>
                <a:lnTo>
                  <a:pt x="45913" y="15469"/>
                </a:lnTo>
                <a:lnTo>
                  <a:pt x="57392" y="15891"/>
                </a:lnTo>
                <a:lnTo>
                  <a:pt x="67348" y="21338"/>
                </a:lnTo>
                <a:lnTo>
                  <a:pt x="75247" y="32506"/>
                </a:lnTo>
                <a:lnTo>
                  <a:pt x="77309" y="37934"/>
                </a:lnTo>
                <a:lnTo>
                  <a:pt x="78201" y="49545"/>
                </a:lnTo>
                <a:lnTo>
                  <a:pt x="76132" y="79007"/>
                </a:lnTo>
                <a:lnTo>
                  <a:pt x="84150" y="71297"/>
                </a:lnTo>
                <a:lnTo>
                  <a:pt x="90302" y="61812"/>
                </a:lnTo>
                <a:lnTo>
                  <a:pt x="93834" y="50840"/>
                </a:lnTo>
                <a:lnTo>
                  <a:pt x="93990" y="38668"/>
                </a:lnTo>
                <a:lnTo>
                  <a:pt x="90017" y="25584"/>
                </a:lnTo>
                <a:lnTo>
                  <a:pt x="85463" y="17620"/>
                </a:lnTo>
                <a:lnTo>
                  <a:pt x="76402" y="7973"/>
                </a:lnTo>
                <a:lnTo>
                  <a:pt x="65849" y="2211"/>
                </a:lnTo>
                <a:lnTo>
                  <a:pt x="54397" y="0"/>
                </a:lnTo>
                <a:lnTo>
                  <a:pt x="42642" y="1006"/>
                </a:lnTo>
                <a:lnTo>
                  <a:pt x="31178" y="4896"/>
                </a:lnTo>
                <a:lnTo>
                  <a:pt x="0" y="19526"/>
                </a:lnTo>
                <a:lnTo>
                  <a:pt x="20065" y="25660"/>
                </a:lnTo>
                <a:lnTo>
                  <a:pt x="32905" y="19628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040037" y="3791346"/>
            <a:ext cx="93466" cy="93503"/>
          </a:xfrm>
          <a:custGeom>
            <a:avLst/>
            <a:gdLst/>
            <a:ahLst/>
            <a:cxnLst/>
            <a:rect l="l" t="t" r="r" b="b"/>
            <a:pathLst>
              <a:path w="93466" h="93503">
                <a:moveTo>
                  <a:pt x="66142" y="88555"/>
                </a:moveTo>
                <a:lnTo>
                  <a:pt x="77396" y="81312"/>
                </a:lnTo>
                <a:lnTo>
                  <a:pt x="85613" y="72540"/>
                </a:lnTo>
                <a:lnTo>
                  <a:pt x="91028" y="62383"/>
                </a:lnTo>
                <a:lnTo>
                  <a:pt x="93466" y="51190"/>
                </a:lnTo>
                <a:lnTo>
                  <a:pt x="92752" y="39308"/>
                </a:lnTo>
                <a:lnTo>
                  <a:pt x="88710" y="27087"/>
                </a:lnTo>
                <a:lnTo>
                  <a:pt x="81427" y="15481"/>
                </a:lnTo>
                <a:lnTo>
                  <a:pt x="72615" y="7305"/>
                </a:lnTo>
                <a:lnTo>
                  <a:pt x="62398" y="2114"/>
                </a:lnTo>
                <a:lnTo>
                  <a:pt x="51157" y="0"/>
                </a:lnTo>
                <a:lnTo>
                  <a:pt x="39273" y="1054"/>
                </a:lnTo>
                <a:lnTo>
                  <a:pt x="27127" y="5370"/>
                </a:lnTo>
                <a:lnTo>
                  <a:pt x="26531" y="5654"/>
                </a:lnTo>
                <a:lnTo>
                  <a:pt x="17252" y="35876"/>
                </a:lnTo>
                <a:lnTo>
                  <a:pt x="22988" y="25629"/>
                </a:lnTo>
                <a:lnTo>
                  <a:pt x="33198" y="18070"/>
                </a:lnTo>
                <a:lnTo>
                  <a:pt x="33383" y="17983"/>
                </a:lnTo>
                <a:lnTo>
                  <a:pt x="45563" y="15016"/>
                </a:lnTo>
                <a:lnTo>
                  <a:pt x="56947" y="17042"/>
                </a:lnTo>
                <a:lnTo>
                  <a:pt x="66643" y="23431"/>
                </a:lnTo>
                <a:lnTo>
                  <a:pt x="73762" y="33551"/>
                </a:lnTo>
                <a:lnTo>
                  <a:pt x="74022" y="34119"/>
                </a:lnTo>
                <a:lnTo>
                  <a:pt x="77332" y="46599"/>
                </a:lnTo>
                <a:lnTo>
                  <a:pt x="76058" y="58342"/>
                </a:lnTo>
                <a:lnTo>
                  <a:pt x="70325" y="68381"/>
                </a:lnTo>
                <a:lnTo>
                  <a:pt x="60262" y="75753"/>
                </a:lnTo>
                <a:lnTo>
                  <a:pt x="59146" y="76253"/>
                </a:lnTo>
                <a:lnTo>
                  <a:pt x="47265" y="78768"/>
                </a:lnTo>
                <a:lnTo>
                  <a:pt x="36122" y="76418"/>
                </a:lnTo>
                <a:lnTo>
                  <a:pt x="26524" y="69695"/>
                </a:lnTo>
                <a:lnTo>
                  <a:pt x="19279" y="59091"/>
                </a:lnTo>
                <a:lnTo>
                  <a:pt x="16094" y="47652"/>
                </a:lnTo>
                <a:lnTo>
                  <a:pt x="20276" y="85844"/>
                </a:lnTo>
                <a:lnTo>
                  <a:pt x="30512" y="91200"/>
                </a:lnTo>
                <a:lnTo>
                  <a:pt x="41840" y="93503"/>
                </a:lnTo>
                <a:lnTo>
                  <a:pt x="53853" y="92654"/>
                </a:lnTo>
                <a:lnTo>
                  <a:pt x="66142" y="88555"/>
                </a:lnTo>
                <a:close/>
              </a:path>
              <a:path w="93466" h="93503">
                <a:moveTo>
                  <a:pt x="0" y="42418"/>
                </a:moveTo>
                <a:lnTo>
                  <a:pt x="811" y="54447"/>
                </a:lnTo>
                <a:lnTo>
                  <a:pt x="4978" y="66927"/>
                </a:lnTo>
                <a:lnTo>
                  <a:pt x="11542" y="77533"/>
                </a:lnTo>
                <a:lnTo>
                  <a:pt x="20276" y="85844"/>
                </a:lnTo>
                <a:lnTo>
                  <a:pt x="16094" y="47652"/>
                </a:lnTo>
                <a:lnTo>
                  <a:pt x="17252" y="35876"/>
                </a:lnTo>
                <a:lnTo>
                  <a:pt x="26531" y="5654"/>
                </a:lnTo>
                <a:lnTo>
                  <a:pt x="15808" y="12455"/>
                </a:lnTo>
                <a:lnTo>
                  <a:pt x="7687" y="21078"/>
                </a:lnTo>
                <a:lnTo>
                  <a:pt x="2354" y="31180"/>
                </a:lnTo>
                <a:lnTo>
                  <a:pt x="0" y="42418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114822" y="3725369"/>
            <a:ext cx="123748" cy="119621"/>
          </a:xfrm>
          <a:custGeom>
            <a:avLst/>
            <a:gdLst/>
            <a:ahLst/>
            <a:cxnLst/>
            <a:rect l="l" t="t" r="r" b="b"/>
            <a:pathLst>
              <a:path w="123748" h="119621">
                <a:moveTo>
                  <a:pt x="57289" y="94119"/>
                </a:moveTo>
                <a:lnTo>
                  <a:pt x="57061" y="94246"/>
                </a:lnTo>
                <a:lnTo>
                  <a:pt x="15417" y="44208"/>
                </a:lnTo>
                <a:lnTo>
                  <a:pt x="0" y="51434"/>
                </a:lnTo>
                <a:lnTo>
                  <a:pt x="60502" y="119621"/>
                </a:lnTo>
                <a:lnTo>
                  <a:pt x="73456" y="113537"/>
                </a:lnTo>
                <a:lnTo>
                  <a:pt x="63538" y="44691"/>
                </a:lnTo>
                <a:lnTo>
                  <a:pt x="63753" y="44576"/>
                </a:lnTo>
                <a:lnTo>
                  <a:pt x="110375" y="96240"/>
                </a:lnTo>
                <a:lnTo>
                  <a:pt x="123748" y="89954"/>
                </a:lnTo>
                <a:lnTo>
                  <a:pt x="109689" y="0"/>
                </a:lnTo>
                <a:lnTo>
                  <a:pt x="95364" y="6705"/>
                </a:lnTo>
                <a:lnTo>
                  <a:pt x="106591" y="71018"/>
                </a:lnTo>
                <a:lnTo>
                  <a:pt x="106362" y="71119"/>
                </a:lnTo>
                <a:lnTo>
                  <a:pt x="62179" y="22288"/>
                </a:lnTo>
                <a:lnTo>
                  <a:pt x="48310" y="28778"/>
                </a:lnTo>
                <a:lnTo>
                  <a:pt x="57289" y="94119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233339" y="3687759"/>
            <a:ext cx="108445" cy="112598"/>
          </a:xfrm>
          <a:custGeom>
            <a:avLst/>
            <a:gdLst/>
            <a:ahLst/>
            <a:cxnLst/>
            <a:rect l="l" t="t" r="r" b="b"/>
            <a:pathLst>
              <a:path w="108445" h="112598">
                <a:moveTo>
                  <a:pt x="84810" y="65417"/>
                </a:moveTo>
                <a:lnTo>
                  <a:pt x="84582" y="65493"/>
                </a:lnTo>
                <a:lnTo>
                  <a:pt x="18681" y="24701"/>
                </a:lnTo>
                <a:lnTo>
                  <a:pt x="0" y="33451"/>
                </a:lnTo>
                <a:lnTo>
                  <a:pt x="37134" y="112598"/>
                </a:lnTo>
                <a:lnTo>
                  <a:pt x="51219" y="105981"/>
                </a:lnTo>
                <a:lnTo>
                  <a:pt x="22720" y="45288"/>
                </a:lnTo>
                <a:lnTo>
                  <a:pt x="22961" y="45199"/>
                </a:lnTo>
                <a:lnTo>
                  <a:pt x="90563" y="87541"/>
                </a:lnTo>
                <a:lnTo>
                  <a:pt x="108445" y="79159"/>
                </a:lnTo>
                <a:lnTo>
                  <a:pt x="71335" y="0"/>
                </a:lnTo>
                <a:lnTo>
                  <a:pt x="57238" y="6591"/>
                </a:lnTo>
                <a:lnTo>
                  <a:pt x="84810" y="65417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321991" y="3673015"/>
            <a:ext cx="51244" cy="85750"/>
          </a:xfrm>
          <a:custGeom>
            <a:avLst/>
            <a:gdLst/>
            <a:ahLst/>
            <a:cxnLst/>
            <a:rect l="l" t="t" r="r" b="b"/>
            <a:pathLst>
              <a:path w="51244" h="85750">
                <a:moveTo>
                  <a:pt x="0" y="6616"/>
                </a:moveTo>
                <a:lnTo>
                  <a:pt x="37134" y="85750"/>
                </a:lnTo>
                <a:lnTo>
                  <a:pt x="51244" y="79133"/>
                </a:lnTo>
                <a:lnTo>
                  <a:pt x="14097" y="0"/>
                </a:lnTo>
                <a:lnTo>
                  <a:pt x="0" y="6616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353406" y="3631440"/>
            <a:ext cx="108483" cy="112598"/>
          </a:xfrm>
          <a:custGeom>
            <a:avLst/>
            <a:gdLst/>
            <a:ahLst/>
            <a:cxnLst/>
            <a:rect l="l" t="t" r="r" b="b"/>
            <a:pathLst>
              <a:path w="108483" h="112598">
                <a:moveTo>
                  <a:pt x="84836" y="65379"/>
                </a:moveTo>
                <a:lnTo>
                  <a:pt x="84632" y="65493"/>
                </a:lnTo>
                <a:lnTo>
                  <a:pt x="18694" y="24688"/>
                </a:lnTo>
                <a:lnTo>
                  <a:pt x="0" y="33451"/>
                </a:lnTo>
                <a:lnTo>
                  <a:pt x="37134" y="112598"/>
                </a:lnTo>
                <a:lnTo>
                  <a:pt x="51219" y="105981"/>
                </a:lnTo>
                <a:lnTo>
                  <a:pt x="22758" y="45288"/>
                </a:lnTo>
                <a:lnTo>
                  <a:pt x="22974" y="45186"/>
                </a:lnTo>
                <a:lnTo>
                  <a:pt x="90589" y="87528"/>
                </a:lnTo>
                <a:lnTo>
                  <a:pt x="108483" y="79133"/>
                </a:lnTo>
                <a:lnTo>
                  <a:pt x="71361" y="0"/>
                </a:lnTo>
                <a:lnTo>
                  <a:pt x="57238" y="6591"/>
                </a:lnTo>
                <a:lnTo>
                  <a:pt x="84836" y="65379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451920" y="3597223"/>
            <a:ext cx="95210" cy="94411"/>
          </a:xfrm>
          <a:custGeom>
            <a:avLst/>
            <a:gdLst/>
            <a:ahLst/>
            <a:cxnLst/>
            <a:rect l="l" t="t" r="r" b="b"/>
            <a:pathLst>
              <a:path w="95210" h="94411">
                <a:moveTo>
                  <a:pt x="51387" y="0"/>
                </a:moveTo>
                <a:lnTo>
                  <a:pt x="39287" y="1743"/>
                </a:lnTo>
                <a:lnTo>
                  <a:pt x="27126" y="6285"/>
                </a:lnTo>
                <a:lnTo>
                  <a:pt x="15811" y="13355"/>
                </a:lnTo>
                <a:lnTo>
                  <a:pt x="7681" y="21976"/>
                </a:lnTo>
                <a:lnTo>
                  <a:pt x="2349" y="32076"/>
                </a:lnTo>
                <a:lnTo>
                  <a:pt x="0" y="43311"/>
                </a:lnTo>
                <a:lnTo>
                  <a:pt x="818" y="55339"/>
                </a:lnTo>
                <a:lnTo>
                  <a:pt x="4989" y="67817"/>
                </a:lnTo>
                <a:lnTo>
                  <a:pt x="11555" y="78437"/>
                </a:lnTo>
                <a:lnTo>
                  <a:pt x="20284" y="86750"/>
                </a:lnTo>
                <a:lnTo>
                  <a:pt x="30517" y="92108"/>
                </a:lnTo>
                <a:lnTo>
                  <a:pt x="41843" y="94411"/>
                </a:lnTo>
                <a:lnTo>
                  <a:pt x="53853" y="93561"/>
                </a:lnTo>
                <a:lnTo>
                  <a:pt x="66140" y="89457"/>
                </a:lnTo>
                <a:lnTo>
                  <a:pt x="76971" y="83397"/>
                </a:lnTo>
                <a:lnTo>
                  <a:pt x="86970" y="75505"/>
                </a:lnTo>
                <a:lnTo>
                  <a:pt x="95210" y="66267"/>
                </a:lnTo>
                <a:lnTo>
                  <a:pt x="76236" y="25792"/>
                </a:lnTo>
                <a:lnTo>
                  <a:pt x="45922" y="40004"/>
                </a:lnTo>
                <a:lnTo>
                  <a:pt x="51916" y="52742"/>
                </a:lnTo>
                <a:lnTo>
                  <a:pt x="68147" y="45147"/>
                </a:lnTo>
                <a:lnTo>
                  <a:pt x="76884" y="63816"/>
                </a:lnTo>
                <a:lnTo>
                  <a:pt x="73252" y="68922"/>
                </a:lnTo>
                <a:lnTo>
                  <a:pt x="67410" y="73303"/>
                </a:lnTo>
                <a:lnTo>
                  <a:pt x="60247" y="76656"/>
                </a:lnTo>
                <a:lnTo>
                  <a:pt x="47306" y="79665"/>
                </a:lnTo>
                <a:lnTo>
                  <a:pt x="36160" y="77325"/>
                </a:lnTo>
                <a:lnTo>
                  <a:pt x="26560" y="70605"/>
                </a:lnTo>
                <a:lnTo>
                  <a:pt x="19315" y="59993"/>
                </a:lnTo>
                <a:lnTo>
                  <a:pt x="16105" y="48539"/>
                </a:lnTo>
                <a:lnTo>
                  <a:pt x="17249" y="36769"/>
                </a:lnTo>
                <a:lnTo>
                  <a:pt x="22979" y="26528"/>
                </a:lnTo>
                <a:lnTo>
                  <a:pt x="33196" y="18972"/>
                </a:lnTo>
                <a:lnTo>
                  <a:pt x="41134" y="15251"/>
                </a:lnTo>
                <a:lnTo>
                  <a:pt x="50151" y="14426"/>
                </a:lnTo>
                <a:lnTo>
                  <a:pt x="57479" y="17004"/>
                </a:lnTo>
                <a:lnTo>
                  <a:pt x="62978" y="1599"/>
                </a:lnTo>
                <a:lnTo>
                  <a:pt x="51387" y="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370935" y="5881837"/>
            <a:ext cx="95196" cy="94399"/>
          </a:xfrm>
          <a:custGeom>
            <a:avLst/>
            <a:gdLst/>
            <a:ahLst/>
            <a:cxnLst/>
            <a:rect l="l" t="t" r="r" b="b"/>
            <a:pathLst>
              <a:path w="95196" h="94399">
                <a:moveTo>
                  <a:pt x="51391" y="0"/>
                </a:moveTo>
                <a:lnTo>
                  <a:pt x="39286" y="1735"/>
                </a:lnTo>
                <a:lnTo>
                  <a:pt x="27111" y="6244"/>
                </a:lnTo>
                <a:lnTo>
                  <a:pt x="15793" y="13341"/>
                </a:lnTo>
                <a:lnTo>
                  <a:pt x="7673" y="21970"/>
                </a:lnTo>
                <a:lnTo>
                  <a:pt x="2347" y="32073"/>
                </a:lnTo>
                <a:lnTo>
                  <a:pt x="0" y="43308"/>
                </a:lnTo>
                <a:lnTo>
                  <a:pt x="818" y="55335"/>
                </a:lnTo>
                <a:lnTo>
                  <a:pt x="4988" y="67814"/>
                </a:lnTo>
                <a:lnTo>
                  <a:pt x="11533" y="78411"/>
                </a:lnTo>
                <a:lnTo>
                  <a:pt x="20265" y="86732"/>
                </a:lnTo>
                <a:lnTo>
                  <a:pt x="30501" y="92094"/>
                </a:lnTo>
                <a:lnTo>
                  <a:pt x="41830" y="94399"/>
                </a:lnTo>
                <a:lnTo>
                  <a:pt x="53842" y="93551"/>
                </a:lnTo>
                <a:lnTo>
                  <a:pt x="66125" y="89454"/>
                </a:lnTo>
                <a:lnTo>
                  <a:pt x="76970" y="83386"/>
                </a:lnTo>
                <a:lnTo>
                  <a:pt x="86959" y="75485"/>
                </a:lnTo>
                <a:lnTo>
                  <a:pt x="95196" y="66264"/>
                </a:lnTo>
                <a:lnTo>
                  <a:pt x="76235" y="25764"/>
                </a:lnTo>
                <a:lnTo>
                  <a:pt x="45920" y="39988"/>
                </a:lnTo>
                <a:lnTo>
                  <a:pt x="51914" y="52739"/>
                </a:lnTo>
                <a:lnTo>
                  <a:pt x="68119" y="45144"/>
                </a:lnTo>
                <a:lnTo>
                  <a:pt x="76882" y="63813"/>
                </a:lnTo>
                <a:lnTo>
                  <a:pt x="73237" y="68906"/>
                </a:lnTo>
                <a:lnTo>
                  <a:pt x="67408" y="73313"/>
                </a:lnTo>
                <a:lnTo>
                  <a:pt x="60245" y="76653"/>
                </a:lnTo>
                <a:lnTo>
                  <a:pt x="47283" y="79664"/>
                </a:lnTo>
                <a:lnTo>
                  <a:pt x="36141" y="77322"/>
                </a:lnTo>
                <a:lnTo>
                  <a:pt x="26536" y="70602"/>
                </a:lnTo>
                <a:lnTo>
                  <a:pt x="19275" y="59990"/>
                </a:lnTo>
                <a:lnTo>
                  <a:pt x="16087" y="48548"/>
                </a:lnTo>
                <a:lnTo>
                  <a:pt x="17242" y="36777"/>
                </a:lnTo>
                <a:lnTo>
                  <a:pt x="22980" y="26533"/>
                </a:lnTo>
                <a:lnTo>
                  <a:pt x="33207" y="18969"/>
                </a:lnTo>
                <a:lnTo>
                  <a:pt x="41157" y="15236"/>
                </a:lnTo>
                <a:lnTo>
                  <a:pt x="50149" y="14423"/>
                </a:lnTo>
                <a:lnTo>
                  <a:pt x="57502" y="16988"/>
                </a:lnTo>
                <a:lnTo>
                  <a:pt x="62963" y="1583"/>
                </a:lnTo>
                <a:lnTo>
                  <a:pt x="51391" y="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474004" y="5849199"/>
            <a:ext cx="83413" cy="101015"/>
          </a:xfrm>
          <a:custGeom>
            <a:avLst/>
            <a:gdLst/>
            <a:ahLst/>
            <a:cxnLst/>
            <a:rect l="l" t="t" r="r" b="b"/>
            <a:pathLst>
              <a:path w="83413" h="101015">
                <a:moveTo>
                  <a:pt x="83413" y="63182"/>
                </a:moveTo>
                <a:lnTo>
                  <a:pt x="12179" y="0"/>
                </a:lnTo>
                <a:lnTo>
                  <a:pt x="13589" y="19812"/>
                </a:lnTo>
                <a:lnTo>
                  <a:pt x="40843" y="46304"/>
                </a:lnTo>
                <a:lnTo>
                  <a:pt x="51422" y="56070"/>
                </a:lnTo>
                <a:lnTo>
                  <a:pt x="67310" y="70700"/>
                </a:lnTo>
                <a:lnTo>
                  <a:pt x="83413" y="63182"/>
                </a:lnTo>
                <a:close/>
              </a:path>
              <a:path w="83413" h="101015">
                <a:moveTo>
                  <a:pt x="40843" y="46304"/>
                </a:moveTo>
                <a:lnTo>
                  <a:pt x="16268" y="57823"/>
                </a:lnTo>
                <a:lnTo>
                  <a:pt x="13589" y="19812"/>
                </a:lnTo>
                <a:lnTo>
                  <a:pt x="12179" y="0"/>
                </a:lnTo>
                <a:lnTo>
                  <a:pt x="0" y="5740"/>
                </a:lnTo>
                <a:lnTo>
                  <a:pt x="2705" y="101015"/>
                </a:lnTo>
                <a:lnTo>
                  <a:pt x="18453" y="93662"/>
                </a:lnTo>
                <a:lnTo>
                  <a:pt x="17106" y="72161"/>
                </a:lnTo>
                <a:lnTo>
                  <a:pt x="51422" y="56070"/>
                </a:lnTo>
                <a:lnTo>
                  <a:pt x="40843" y="46304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510791" y="5808327"/>
            <a:ext cx="75476" cy="97116"/>
          </a:xfrm>
          <a:custGeom>
            <a:avLst/>
            <a:gdLst/>
            <a:ahLst/>
            <a:cxnLst/>
            <a:rect l="l" t="t" r="r" b="b"/>
            <a:pathLst>
              <a:path w="75476" h="97116">
                <a:moveTo>
                  <a:pt x="30225" y="30695"/>
                </a:moveTo>
                <a:lnTo>
                  <a:pt x="61391" y="97116"/>
                </a:lnTo>
                <a:lnTo>
                  <a:pt x="75476" y="90487"/>
                </a:lnTo>
                <a:lnTo>
                  <a:pt x="44310" y="24104"/>
                </a:lnTo>
                <a:lnTo>
                  <a:pt x="68579" y="12725"/>
                </a:lnTo>
                <a:lnTo>
                  <a:pt x="62623" y="0"/>
                </a:lnTo>
                <a:lnTo>
                  <a:pt x="0" y="29349"/>
                </a:lnTo>
                <a:lnTo>
                  <a:pt x="5994" y="42087"/>
                </a:lnTo>
                <a:lnTo>
                  <a:pt x="30225" y="30695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616126" y="5781655"/>
            <a:ext cx="84848" cy="85750"/>
          </a:xfrm>
          <a:custGeom>
            <a:avLst/>
            <a:gdLst/>
            <a:ahLst/>
            <a:cxnLst/>
            <a:rect l="l" t="t" r="r" b="b"/>
            <a:pathLst>
              <a:path w="84848" h="85750">
                <a:moveTo>
                  <a:pt x="45237" y="66408"/>
                </a:moveTo>
                <a:lnTo>
                  <a:pt x="14071" y="0"/>
                </a:lnTo>
                <a:lnTo>
                  <a:pt x="0" y="6616"/>
                </a:lnTo>
                <a:lnTo>
                  <a:pt x="37096" y="85750"/>
                </a:lnTo>
                <a:lnTo>
                  <a:pt x="84848" y="63373"/>
                </a:lnTo>
                <a:lnTo>
                  <a:pt x="78879" y="50609"/>
                </a:lnTo>
                <a:lnTo>
                  <a:pt x="45237" y="66408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674143" y="5736443"/>
            <a:ext cx="91592" cy="103759"/>
          </a:xfrm>
          <a:custGeom>
            <a:avLst/>
            <a:gdLst/>
            <a:ahLst/>
            <a:cxnLst/>
            <a:rect l="l" t="t" r="r" b="b"/>
            <a:pathLst>
              <a:path w="91592" h="103759">
                <a:moveTo>
                  <a:pt x="65493" y="33147"/>
                </a:moveTo>
                <a:lnTo>
                  <a:pt x="29184" y="50203"/>
                </a:lnTo>
                <a:lnTo>
                  <a:pt x="20066" y="30721"/>
                </a:lnTo>
                <a:lnTo>
                  <a:pt x="58419" y="12750"/>
                </a:lnTo>
                <a:lnTo>
                  <a:pt x="52438" y="0"/>
                </a:lnTo>
                <a:lnTo>
                  <a:pt x="0" y="24599"/>
                </a:lnTo>
                <a:lnTo>
                  <a:pt x="37109" y="103759"/>
                </a:lnTo>
                <a:lnTo>
                  <a:pt x="91592" y="78206"/>
                </a:lnTo>
                <a:lnTo>
                  <a:pt x="85598" y="65481"/>
                </a:lnTo>
                <a:lnTo>
                  <a:pt x="45250" y="84391"/>
                </a:lnTo>
                <a:lnTo>
                  <a:pt x="35166" y="62953"/>
                </a:lnTo>
                <a:lnTo>
                  <a:pt x="71513" y="45897"/>
                </a:lnTo>
                <a:lnTo>
                  <a:pt x="65493" y="33147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742455" y="5711067"/>
            <a:ext cx="87479" cy="97103"/>
          </a:xfrm>
          <a:custGeom>
            <a:avLst/>
            <a:gdLst/>
            <a:ahLst/>
            <a:cxnLst/>
            <a:rect l="l" t="t" r="r" b="b"/>
            <a:pathLst>
              <a:path w="87479" h="97103">
                <a:moveTo>
                  <a:pt x="87479" y="59037"/>
                </a:moveTo>
                <a:lnTo>
                  <a:pt x="84975" y="47078"/>
                </a:lnTo>
                <a:lnTo>
                  <a:pt x="81435" y="41657"/>
                </a:lnTo>
                <a:lnTo>
                  <a:pt x="71245" y="35421"/>
                </a:lnTo>
                <a:lnTo>
                  <a:pt x="58927" y="35991"/>
                </a:lnTo>
                <a:lnTo>
                  <a:pt x="60416" y="34206"/>
                </a:lnTo>
                <a:lnTo>
                  <a:pt x="66060" y="23882"/>
                </a:lnTo>
                <a:lnTo>
                  <a:pt x="64452" y="11975"/>
                </a:lnTo>
                <a:lnTo>
                  <a:pt x="63835" y="10746"/>
                </a:lnTo>
                <a:lnTo>
                  <a:pt x="54737" y="1799"/>
                </a:lnTo>
                <a:lnTo>
                  <a:pt x="42998" y="0"/>
                </a:lnTo>
                <a:lnTo>
                  <a:pt x="30848" y="3453"/>
                </a:lnTo>
                <a:lnTo>
                  <a:pt x="0" y="17931"/>
                </a:lnTo>
                <a:lnTo>
                  <a:pt x="37134" y="97103"/>
                </a:lnTo>
                <a:lnTo>
                  <a:pt x="29184" y="43496"/>
                </a:lnTo>
                <a:lnTo>
                  <a:pt x="19748" y="23405"/>
                </a:lnTo>
                <a:lnTo>
                  <a:pt x="31368" y="17931"/>
                </a:lnTo>
                <a:lnTo>
                  <a:pt x="41998" y="12953"/>
                </a:lnTo>
                <a:lnTo>
                  <a:pt x="48259" y="14121"/>
                </a:lnTo>
                <a:lnTo>
                  <a:pt x="51460" y="20941"/>
                </a:lnTo>
                <a:lnTo>
                  <a:pt x="54228" y="26885"/>
                </a:lnTo>
                <a:lnTo>
                  <a:pt x="51422" y="33095"/>
                </a:lnTo>
                <a:lnTo>
                  <a:pt x="42062" y="37502"/>
                </a:lnTo>
                <a:lnTo>
                  <a:pt x="48374" y="49262"/>
                </a:lnTo>
                <a:lnTo>
                  <a:pt x="49272" y="48848"/>
                </a:lnTo>
                <a:lnTo>
                  <a:pt x="62479" y="45843"/>
                </a:lnTo>
                <a:lnTo>
                  <a:pt x="70396" y="52564"/>
                </a:lnTo>
                <a:lnTo>
                  <a:pt x="71625" y="56502"/>
                </a:lnTo>
                <a:lnTo>
                  <a:pt x="67857" y="66296"/>
                </a:lnTo>
                <a:lnTo>
                  <a:pt x="58496" y="72313"/>
                </a:lnTo>
                <a:lnTo>
                  <a:pt x="65658" y="83705"/>
                </a:lnTo>
                <a:lnTo>
                  <a:pt x="65854" y="83612"/>
                </a:lnTo>
                <a:lnTo>
                  <a:pt x="76240" y="77353"/>
                </a:lnTo>
                <a:lnTo>
                  <a:pt x="84008" y="69145"/>
                </a:lnTo>
                <a:lnTo>
                  <a:pt x="87479" y="59037"/>
                </a:lnTo>
                <a:close/>
              </a:path>
              <a:path w="87479" h="97103">
                <a:moveTo>
                  <a:pt x="34836" y="55587"/>
                </a:moveTo>
                <a:lnTo>
                  <a:pt x="48374" y="49262"/>
                </a:lnTo>
                <a:lnTo>
                  <a:pt x="42062" y="37502"/>
                </a:lnTo>
                <a:lnTo>
                  <a:pt x="29184" y="43496"/>
                </a:lnTo>
                <a:lnTo>
                  <a:pt x="37134" y="97103"/>
                </a:lnTo>
                <a:lnTo>
                  <a:pt x="65658" y="83705"/>
                </a:lnTo>
                <a:lnTo>
                  <a:pt x="58496" y="72313"/>
                </a:lnTo>
                <a:lnTo>
                  <a:pt x="45529" y="78396"/>
                </a:lnTo>
                <a:lnTo>
                  <a:pt x="34836" y="55587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814564" y="5665289"/>
            <a:ext cx="90733" cy="99708"/>
          </a:xfrm>
          <a:custGeom>
            <a:avLst/>
            <a:gdLst/>
            <a:ahLst/>
            <a:cxnLst/>
            <a:rect l="l" t="t" r="r" b="b"/>
            <a:pathLst>
              <a:path w="90733" h="99708">
                <a:moveTo>
                  <a:pt x="37363" y="72897"/>
                </a:moveTo>
                <a:lnTo>
                  <a:pt x="14084" y="23279"/>
                </a:lnTo>
                <a:lnTo>
                  <a:pt x="0" y="29870"/>
                </a:lnTo>
                <a:lnTo>
                  <a:pt x="23482" y="79971"/>
                </a:lnTo>
                <a:lnTo>
                  <a:pt x="26800" y="85784"/>
                </a:lnTo>
                <a:lnTo>
                  <a:pt x="35445" y="94518"/>
                </a:lnTo>
                <a:lnTo>
                  <a:pt x="46031" y="99168"/>
                </a:lnTo>
                <a:lnTo>
                  <a:pt x="57789" y="99708"/>
                </a:lnTo>
                <a:lnTo>
                  <a:pt x="69951" y="96113"/>
                </a:lnTo>
                <a:lnTo>
                  <a:pt x="76197" y="92514"/>
                </a:lnTo>
                <a:lnTo>
                  <a:pt x="84766" y="84234"/>
                </a:lnTo>
                <a:lnTo>
                  <a:pt x="89763" y="74013"/>
                </a:lnTo>
                <a:lnTo>
                  <a:pt x="90733" y="62434"/>
                </a:lnTo>
                <a:lnTo>
                  <a:pt x="87223" y="50076"/>
                </a:lnTo>
                <a:lnTo>
                  <a:pt x="63715" y="0"/>
                </a:lnTo>
                <a:lnTo>
                  <a:pt x="49631" y="6603"/>
                </a:lnTo>
                <a:lnTo>
                  <a:pt x="72910" y="56235"/>
                </a:lnTo>
                <a:lnTo>
                  <a:pt x="74677" y="61478"/>
                </a:lnTo>
                <a:lnTo>
                  <a:pt x="73783" y="72941"/>
                </a:lnTo>
                <a:lnTo>
                  <a:pt x="63626" y="82689"/>
                </a:lnTo>
                <a:lnTo>
                  <a:pt x="53822" y="84928"/>
                </a:lnTo>
                <a:lnTo>
                  <a:pt x="43545" y="80978"/>
                </a:lnTo>
                <a:lnTo>
                  <a:pt x="37363" y="72897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895625" y="5626586"/>
            <a:ext cx="102311" cy="109715"/>
          </a:xfrm>
          <a:custGeom>
            <a:avLst/>
            <a:gdLst/>
            <a:ahLst/>
            <a:cxnLst/>
            <a:rect l="l" t="t" r="r" b="b"/>
            <a:pathLst>
              <a:path w="102311" h="109715">
                <a:moveTo>
                  <a:pt x="65874" y="38125"/>
                </a:moveTo>
                <a:lnTo>
                  <a:pt x="28867" y="55498"/>
                </a:lnTo>
                <a:lnTo>
                  <a:pt x="14071" y="23952"/>
                </a:lnTo>
                <a:lnTo>
                  <a:pt x="0" y="30568"/>
                </a:lnTo>
                <a:lnTo>
                  <a:pt x="37109" y="109715"/>
                </a:lnTo>
                <a:lnTo>
                  <a:pt x="51219" y="103085"/>
                </a:lnTo>
                <a:lnTo>
                  <a:pt x="34861" y="68224"/>
                </a:lnTo>
                <a:lnTo>
                  <a:pt x="71856" y="50850"/>
                </a:lnTo>
                <a:lnTo>
                  <a:pt x="88214" y="85750"/>
                </a:lnTo>
                <a:lnTo>
                  <a:pt x="102311" y="79146"/>
                </a:lnTo>
                <a:lnTo>
                  <a:pt x="65151" y="0"/>
                </a:lnTo>
                <a:lnTo>
                  <a:pt x="51104" y="6591"/>
                </a:lnTo>
                <a:lnTo>
                  <a:pt x="65874" y="38125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021054" y="5576833"/>
            <a:ext cx="95233" cy="94433"/>
          </a:xfrm>
          <a:custGeom>
            <a:avLst/>
            <a:gdLst/>
            <a:ahLst/>
            <a:cxnLst/>
            <a:rect l="l" t="t" r="r" b="b"/>
            <a:pathLst>
              <a:path w="95233" h="94433">
                <a:moveTo>
                  <a:pt x="51403" y="0"/>
                </a:moveTo>
                <a:lnTo>
                  <a:pt x="39309" y="1743"/>
                </a:lnTo>
                <a:lnTo>
                  <a:pt x="27135" y="6293"/>
                </a:lnTo>
                <a:lnTo>
                  <a:pt x="15809" y="13372"/>
                </a:lnTo>
                <a:lnTo>
                  <a:pt x="7681" y="21993"/>
                </a:lnTo>
                <a:lnTo>
                  <a:pt x="2350" y="32093"/>
                </a:lnTo>
                <a:lnTo>
                  <a:pt x="0" y="43329"/>
                </a:lnTo>
                <a:lnTo>
                  <a:pt x="817" y="55358"/>
                </a:lnTo>
                <a:lnTo>
                  <a:pt x="4987" y="67838"/>
                </a:lnTo>
                <a:lnTo>
                  <a:pt x="11569" y="78471"/>
                </a:lnTo>
                <a:lnTo>
                  <a:pt x="20307" y="86778"/>
                </a:lnTo>
                <a:lnTo>
                  <a:pt x="30545" y="92132"/>
                </a:lnTo>
                <a:lnTo>
                  <a:pt x="41873" y="94433"/>
                </a:lnTo>
                <a:lnTo>
                  <a:pt x="53883" y="93581"/>
                </a:lnTo>
                <a:lnTo>
                  <a:pt x="66162" y="89478"/>
                </a:lnTo>
                <a:lnTo>
                  <a:pt x="76990" y="83414"/>
                </a:lnTo>
                <a:lnTo>
                  <a:pt x="86977" y="75521"/>
                </a:lnTo>
                <a:lnTo>
                  <a:pt x="95233" y="66276"/>
                </a:lnTo>
                <a:lnTo>
                  <a:pt x="76259" y="25813"/>
                </a:lnTo>
                <a:lnTo>
                  <a:pt x="45944" y="40012"/>
                </a:lnTo>
                <a:lnTo>
                  <a:pt x="51926" y="52763"/>
                </a:lnTo>
                <a:lnTo>
                  <a:pt x="68118" y="45168"/>
                </a:lnTo>
                <a:lnTo>
                  <a:pt x="76919" y="63824"/>
                </a:lnTo>
                <a:lnTo>
                  <a:pt x="73274" y="68930"/>
                </a:lnTo>
                <a:lnTo>
                  <a:pt x="67432" y="73337"/>
                </a:lnTo>
                <a:lnTo>
                  <a:pt x="60244" y="76664"/>
                </a:lnTo>
                <a:lnTo>
                  <a:pt x="47327" y="79671"/>
                </a:lnTo>
                <a:lnTo>
                  <a:pt x="36186" y="77334"/>
                </a:lnTo>
                <a:lnTo>
                  <a:pt x="26583" y="70616"/>
                </a:lnTo>
                <a:lnTo>
                  <a:pt x="19325" y="60014"/>
                </a:lnTo>
                <a:lnTo>
                  <a:pt x="16123" y="48572"/>
                </a:lnTo>
                <a:lnTo>
                  <a:pt x="17264" y="36791"/>
                </a:lnTo>
                <a:lnTo>
                  <a:pt x="22987" y="26542"/>
                </a:lnTo>
                <a:lnTo>
                  <a:pt x="33193" y="18993"/>
                </a:lnTo>
                <a:lnTo>
                  <a:pt x="41143" y="15247"/>
                </a:lnTo>
                <a:lnTo>
                  <a:pt x="50173" y="14421"/>
                </a:lnTo>
                <a:lnTo>
                  <a:pt x="57501" y="17000"/>
                </a:lnTo>
                <a:lnTo>
                  <a:pt x="62987" y="1607"/>
                </a:lnTo>
                <a:lnTo>
                  <a:pt x="51403" y="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098539" y="5537348"/>
            <a:ext cx="91592" cy="103759"/>
          </a:xfrm>
          <a:custGeom>
            <a:avLst/>
            <a:gdLst/>
            <a:ahLst/>
            <a:cxnLst/>
            <a:rect l="l" t="t" r="r" b="b"/>
            <a:pathLst>
              <a:path w="91592" h="103759">
                <a:moveTo>
                  <a:pt x="65506" y="33147"/>
                </a:moveTo>
                <a:lnTo>
                  <a:pt x="29222" y="50215"/>
                </a:lnTo>
                <a:lnTo>
                  <a:pt x="20078" y="30734"/>
                </a:lnTo>
                <a:lnTo>
                  <a:pt x="58432" y="12738"/>
                </a:lnTo>
                <a:lnTo>
                  <a:pt x="52425" y="0"/>
                </a:lnTo>
                <a:lnTo>
                  <a:pt x="0" y="24599"/>
                </a:lnTo>
                <a:lnTo>
                  <a:pt x="37134" y="103759"/>
                </a:lnTo>
                <a:lnTo>
                  <a:pt x="91592" y="78206"/>
                </a:lnTo>
                <a:lnTo>
                  <a:pt x="85598" y="65481"/>
                </a:lnTo>
                <a:lnTo>
                  <a:pt x="45250" y="84391"/>
                </a:lnTo>
                <a:lnTo>
                  <a:pt x="35179" y="62953"/>
                </a:lnTo>
                <a:lnTo>
                  <a:pt x="71526" y="45897"/>
                </a:lnTo>
                <a:lnTo>
                  <a:pt x="65506" y="33147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166850" y="5512260"/>
            <a:ext cx="96850" cy="96784"/>
          </a:xfrm>
          <a:custGeom>
            <a:avLst/>
            <a:gdLst/>
            <a:ahLst/>
            <a:cxnLst/>
            <a:rect l="l" t="t" r="r" b="b"/>
            <a:pathLst>
              <a:path w="96850" h="96784">
                <a:moveTo>
                  <a:pt x="27508" y="4734"/>
                </a:moveTo>
                <a:lnTo>
                  <a:pt x="0" y="17650"/>
                </a:lnTo>
                <a:lnTo>
                  <a:pt x="37147" y="96784"/>
                </a:lnTo>
                <a:lnTo>
                  <a:pt x="51219" y="90180"/>
                </a:lnTo>
                <a:lnTo>
                  <a:pt x="35496" y="56652"/>
                </a:lnTo>
                <a:lnTo>
                  <a:pt x="45770" y="51826"/>
                </a:lnTo>
                <a:lnTo>
                  <a:pt x="79844" y="76769"/>
                </a:lnTo>
                <a:lnTo>
                  <a:pt x="96850" y="68806"/>
                </a:lnTo>
                <a:lnTo>
                  <a:pt x="59397" y="43647"/>
                </a:lnTo>
                <a:lnTo>
                  <a:pt x="50589" y="33443"/>
                </a:lnTo>
                <a:lnTo>
                  <a:pt x="40805" y="39443"/>
                </a:lnTo>
                <a:lnTo>
                  <a:pt x="29832" y="44587"/>
                </a:lnTo>
                <a:lnTo>
                  <a:pt x="19748" y="23111"/>
                </a:lnTo>
                <a:lnTo>
                  <a:pt x="31965" y="17409"/>
                </a:lnTo>
                <a:lnTo>
                  <a:pt x="39628" y="486"/>
                </a:lnTo>
                <a:lnTo>
                  <a:pt x="27508" y="4734"/>
                </a:lnTo>
                <a:close/>
              </a:path>
              <a:path w="96850" h="96784">
                <a:moveTo>
                  <a:pt x="70315" y="25660"/>
                </a:moveTo>
                <a:lnTo>
                  <a:pt x="67678" y="13612"/>
                </a:lnTo>
                <a:lnTo>
                  <a:pt x="61397" y="4846"/>
                </a:lnTo>
                <a:lnTo>
                  <a:pt x="51277" y="0"/>
                </a:lnTo>
                <a:lnTo>
                  <a:pt x="39628" y="486"/>
                </a:lnTo>
                <a:lnTo>
                  <a:pt x="31965" y="17409"/>
                </a:lnTo>
                <a:lnTo>
                  <a:pt x="32615" y="17106"/>
                </a:lnTo>
                <a:lnTo>
                  <a:pt x="43819" y="14109"/>
                </a:lnTo>
                <a:lnTo>
                  <a:pt x="52844" y="20419"/>
                </a:lnTo>
                <a:lnTo>
                  <a:pt x="54010" y="23892"/>
                </a:lnTo>
                <a:lnTo>
                  <a:pt x="50589" y="33443"/>
                </a:lnTo>
                <a:lnTo>
                  <a:pt x="59397" y="43647"/>
                </a:lnTo>
                <a:lnTo>
                  <a:pt x="66736" y="36577"/>
                </a:lnTo>
                <a:lnTo>
                  <a:pt x="70315" y="2566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237297" y="5472280"/>
            <a:ext cx="91567" cy="103733"/>
          </a:xfrm>
          <a:custGeom>
            <a:avLst/>
            <a:gdLst/>
            <a:ahLst/>
            <a:cxnLst/>
            <a:rect l="l" t="t" r="r" b="b"/>
            <a:pathLst>
              <a:path w="91566" h="103733">
                <a:moveTo>
                  <a:pt x="65519" y="33134"/>
                </a:moveTo>
                <a:lnTo>
                  <a:pt x="29184" y="50177"/>
                </a:lnTo>
                <a:lnTo>
                  <a:pt x="20040" y="30721"/>
                </a:lnTo>
                <a:lnTo>
                  <a:pt x="58394" y="12738"/>
                </a:lnTo>
                <a:lnTo>
                  <a:pt x="52425" y="0"/>
                </a:lnTo>
                <a:lnTo>
                  <a:pt x="0" y="24599"/>
                </a:lnTo>
                <a:lnTo>
                  <a:pt x="37122" y="103733"/>
                </a:lnTo>
                <a:lnTo>
                  <a:pt x="91567" y="78219"/>
                </a:lnTo>
                <a:lnTo>
                  <a:pt x="85572" y="65443"/>
                </a:lnTo>
                <a:lnTo>
                  <a:pt x="45237" y="84378"/>
                </a:lnTo>
                <a:lnTo>
                  <a:pt x="35179" y="62915"/>
                </a:lnTo>
                <a:lnTo>
                  <a:pt x="71513" y="45885"/>
                </a:lnTo>
                <a:lnTo>
                  <a:pt x="65519" y="33134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326867" y="5446623"/>
            <a:ext cx="47272" cy="95556"/>
          </a:xfrm>
          <a:custGeom>
            <a:avLst/>
            <a:gdLst/>
            <a:ahLst/>
            <a:cxnLst/>
            <a:rect l="l" t="t" r="r" b="b"/>
            <a:pathLst>
              <a:path w="47272" h="95556">
                <a:moveTo>
                  <a:pt x="0" y="85001"/>
                </a:moveTo>
                <a:lnTo>
                  <a:pt x="8600" y="92939"/>
                </a:lnTo>
                <a:lnTo>
                  <a:pt x="19557" y="95556"/>
                </a:lnTo>
                <a:lnTo>
                  <a:pt x="31800" y="92328"/>
                </a:lnTo>
                <a:lnTo>
                  <a:pt x="36506" y="89649"/>
                </a:lnTo>
                <a:lnTo>
                  <a:pt x="44890" y="80197"/>
                </a:lnTo>
                <a:lnTo>
                  <a:pt x="47272" y="68875"/>
                </a:lnTo>
                <a:lnTo>
                  <a:pt x="44386" y="57251"/>
                </a:lnTo>
                <a:lnTo>
                  <a:pt x="17551" y="0"/>
                </a:lnTo>
                <a:lnTo>
                  <a:pt x="3429" y="6629"/>
                </a:lnTo>
                <a:lnTo>
                  <a:pt x="28346" y="59715"/>
                </a:lnTo>
                <a:lnTo>
                  <a:pt x="32829" y="69214"/>
                </a:lnTo>
                <a:lnTo>
                  <a:pt x="33172" y="76149"/>
                </a:lnTo>
                <a:lnTo>
                  <a:pt x="25146" y="79895"/>
                </a:lnTo>
                <a:lnTo>
                  <a:pt x="20218" y="82207"/>
                </a:lnTo>
                <a:lnTo>
                  <a:pt x="15011" y="80441"/>
                </a:lnTo>
                <a:lnTo>
                  <a:pt x="11734" y="75704"/>
                </a:lnTo>
                <a:lnTo>
                  <a:pt x="0" y="85001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387089" y="5420871"/>
            <a:ext cx="83439" cy="101028"/>
          </a:xfrm>
          <a:custGeom>
            <a:avLst/>
            <a:gdLst/>
            <a:ahLst/>
            <a:cxnLst/>
            <a:rect l="l" t="t" r="r" b="b"/>
            <a:pathLst>
              <a:path w="83438" h="101028">
                <a:moveTo>
                  <a:pt x="83438" y="63157"/>
                </a:moveTo>
                <a:lnTo>
                  <a:pt x="12217" y="0"/>
                </a:lnTo>
                <a:lnTo>
                  <a:pt x="13588" y="19824"/>
                </a:lnTo>
                <a:lnTo>
                  <a:pt x="40881" y="46291"/>
                </a:lnTo>
                <a:lnTo>
                  <a:pt x="51460" y="56045"/>
                </a:lnTo>
                <a:lnTo>
                  <a:pt x="67335" y="70700"/>
                </a:lnTo>
                <a:lnTo>
                  <a:pt x="83438" y="63157"/>
                </a:lnTo>
                <a:close/>
              </a:path>
              <a:path w="83438" h="101028">
                <a:moveTo>
                  <a:pt x="40881" y="46291"/>
                </a:moveTo>
                <a:lnTo>
                  <a:pt x="16294" y="57823"/>
                </a:lnTo>
                <a:lnTo>
                  <a:pt x="13588" y="19824"/>
                </a:lnTo>
                <a:lnTo>
                  <a:pt x="12217" y="0"/>
                </a:lnTo>
                <a:lnTo>
                  <a:pt x="0" y="5714"/>
                </a:lnTo>
                <a:lnTo>
                  <a:pt x="2705" y="101028"/>
                </a:lnTo>
                <a:lnTo>
                  <a:pt x="18465" y="93649"/>
                </a:lnTo>
                <a:lnTo>
                  <a:pt x="17132" y="72161"/>
                </a:lnTo>
                <a:lnTo>
                  <a:pt x="51460" y="56045"/>
                </a:lnTo>
                <a:lnTo>
                  <a:pt x="40881" y="46291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987704" y="7105005"/>
            <a:ext cx="95233" cy="94418"/>
          </a:xfrm>
          <a:custGeom>
            <a:avLst/>
            <a:gdLst/>
            <a:ahLst/>
            <a:cxnLst/>
            <a:rect l="l" t="t" r="r" b="b"/>
            <a:pathLst>
              <a:path w="95233" h="94418">
                <a:moveTo>
                  <a:pt x="51412" y="0"/>
                </a:moveTo>
                <a:lnTo>
                  <a:pt x="39315" y="1745"/>
                </a:lnTo>
                <a:lnTo>
                  <a:pt x="27135" y="6282"/>
                </a:lnTo>
                <a:lnTo>
                  <a:pt x="15809" y="13358"/>
                </a:lnTo>
                <a:lnTo>
                  <a:pt x="7681" y="21980"/>
                </a:lnTo>
                <a:lnTo>
                  <a:pt x="2350" y="32082"/>
                </a:lnTo>
                <a:lnTo>
                  <a:pt x="0" y="43320"/>
                </a:lnTo>
                <a:lnTo>
                  <a:pt x="817" y="55350"/>
                </a:lnTo>
                <a:lnTo>
                  <a:pt x="4987" y="67827"/>
                </a:lnTo>
                <a:lnTo>
                  <a:pt x="11560" y="78447"/>
                </a:lnTo>
                <a:lnTo>
                  <a:pt x="20296" y="86761"/>
                </a:lnTo>
                <a:lnTo>
                  <a:pt x="30532" y="92117"/>
                </a:lnTo>
                <a:lnTo>
                  <a:pt x="41859" y="94418"/>
                </a:lnTo>
                <a:lnTo>
                  <a:pt x="53868" y="93568"/>
                </a:lnTo>
                <a:lnTo>
                  <a:pt x="66150" y="89467"/>
                </a:lnTo>
                <a:lnTo>
                  <a:pt x="76986" y="83413"/>
                </a:lnTo>
                <a:lnTo>
                  <a:pt x="86976" y="75519"/>
                </a:lnTo>
                <a:lnTo>
                  <a:pt x="95233" y="66265"/>
                </a:lnTo>
                <a:lnTo>
                  <a:pt x="76221" y="25815"/>
                </a:lnTo>
                <a:lnTo>
                  <a:pt x="45944" y="40026"/>
                </a:lnTo>
                <a:lnTo>
                  <a:pt x="51913" y="52752"/>
                </a:lnTo>
                <a:lnTo>
                  <a:pt x="68118" y="45157"/>
                </a:lnTo>
                <a:lnTo>
                  <a:pt x="76894" y="63839"/>
                </a:lnTo>
                <a:lnTo>
                  <a:pt x="73274" y="68932"/>
                </a:lnTo>
                <a:lnTo>
                  <a:pt x="67445" y="73313"/>
                </a:lnTo>
                <a:lnTo>
                  <a:pt x="60257" y="76653"/>
                </a:lnTo>
                <a:lnTo>
                  <a:pt x="47270" y="79681"/>
                </a:lnTo>
                <a:lnTo>
                  <a:pt x="36138" y="77333"/>
                </a:lnTo>
                <a:lnTo>
                  <a:pt x="26547" y="70608"/>
                </a:lnTo>
                <a:lnTo>
                  <a:pt x="19299" y="60003"/>
                </a:lnTo>
                <a:lnTo>
                  <a:pt x="16101" y="48538"/>
                </a:lnTo>
                <a:lnTo>
                  <a:pt x="17263" y="36771"/>
                </a:lnTo>
                <a:lnTo>
                  <a:pt x="23004" y="26535"/>
                </a:lnTo>
                <a:lnTo>
                  <a:pt x="33219" y="18982"/>
                </a:lnTo>
                <a:lnTo>
                  <a:pt x="41105" y="15249"/>
                </a:lnTo>
                <a:lnTo>
                  <a:pt x="50173" y="14436"/>
                </a:lnTo>
                <a:lnTo>
                  <a:pt x="57501" y="17014"/>
                </a:lnTo>
                <a:lnTo>
                  <a:pt x="62975" y="1596"/>
                </a:lnTo>
                <a:lnTo>
                  <a:pt x="51412" y="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090772" y="7072443"/>
            <a:ext cx="83426" cy="101015"/>
          </a:xfrm>
          <a:custGeom>
            <a:avLst/>
            <a:gdLst/>
            <a:ahLst/>
            <a:cxnLst/>
            <a:rect l="l" t="t" r="r" b="b"/>
            <a:pathLst>
              <a:path w="83426" h="101015">
                <a:moveTo>
                  <a:pt x="83426" y="63118"/>
                </a:moveTo>
                <a:lnTo>
                  <a:pt x="12191" y="0"/>
                </a:lnTo>
                <a:lnTo>
                  <a:pt x="13588" y="19786"/>
                </a:lnTo>
                <a:lnTo>
                  <a:pt x="40881" y="46266"/>
                </a:lnTo>
                <a:lnTo>
                  <a:pt x="51447" y="56006"/>
                </a:lnTo>
                <a:lnTo>
                  <a:pt x="67322" y="70675"/>
                </a:lnTo>
                <a:lnTo>
                  <a:pt x="83426" y="63118"/>
                </a:lnTo>
                <a:close/>
              </a:path>
              <a:path w="83426" h="101015">
                <a:moveTo>
                  <a:pt x="40881" y="46266"/>
                </a:moveTo>
                <a:lnTo>
                  <a:pt x="16281" y="57784"/>
                </a:lnTo>
                <a:lnTo>
                  <a:pt x="13588" y="19786"/>
                </a:lnTo>
                <a:lnTo>
                  <a:pt x="12191" y="0"/>
                </a:lnTo>
                <a:lnTo>
                  <a:pt x="0" y="5689"/>
                </a:lnTo>
                <a:lnTo>
                  <a:pt x="2705" y="101015"/>
                </a:lnTo>
                <a:lnTo>
                  <a:pt x="18440" y="93598"/>
                </a:lnTo>
                <a:lnTo>
                  <a:pt x="17132" y="72135"/>
                </a:lnTo>
                <a:lnTo>
                  <a:pt x="51447" y="56006"/>
                </a:lnTo>
                <a:lnTo>
                  <a:pt x="40881" y="46266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127584" y="7031507"/>
            <a:ext cx="75463" cy="97129"/>
          </a:xfrm>
          <a:custGeom>
            <a:avLst/>
            <a:gdLst/>
            <a:ahLst/>
            <a:cxnLst/>
            <a:rect l="l" t="t" r="r" b="b"/>
            <a:pathLst>
              <a:path w="75463" h="97129">
                <a:moveTo>
                  <a:pt x="62598" y="0"/>
                </a:moveTo>
                <a:lnTo>
                  <a:pt x="0" y="29362"/>
                </a:lnTo>
                <a:lnTo>
                  <a:pt x="5968" y="42100"/>
                </a:lnTo>
                <a:lnTo>
                  <a:pt x="30225" y="30721"/>
                </a:lnTo>
                <a:lnTo>
                  <a:pt x="61379" y="97129"/>
                </a:lnTo>
                <a:lnTo>
                  <a:pt x="75463" y="90512"/>
                </a:lnTo>
                <a:lnTo>
                  <a:pt x="44297" y="24104"/>
                </a:lnTo>
                <a:lnTo>
                  <a:pt x="68579" y="12738"/>
                </a:lnTo>
                <a:lnTo>
                  <a:pt x="62598" y="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232894" y="7004875"/>
            <a:ext cx="84874" cy="85725"/>
          </a:xfrm>
          <a:custGeom>
            <a:avLst/>
            <a:gdLst/>
            <a:ahLst/>
            <a:cxnLst/>
            <a:rect l="l" t="t" r="r" b="b"/>
            <a:pathLst>
              <a:path w="84874" h="85725">
                <a:moveTo>
                  <a:pt x="45224" y="66357"/>
                </a:moveTo>
                <a:lnTo>
                  <a:pt x="14071" y="0"/>
                </a:lnTo>
                <a:lnTo>
                  <a:pt x="0" y="6565"/>
                </a:lnTo>
                <a:lnTo>
                  <a:pt x="37134" y="85724"/>
                </a:lnTo>
                <a:lnTo>
                  <a:pt x="84874" y="63347"/>
                </a:lnTo>
                <a:lnTo>
                  <a:pt x="78879" y="50571"/>
                </a:lnTo>
                <a:lnTo>
                  <a:pt x="45224" y="66357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290912" y="6959668"/>
            <a:ext cx="91592" cy="103720"/>
          </a:xfrm>
          <a:custGeom>
            <a:avLst/>
            <a:gdLst/>
            <a:ahLst/>
            <a:cxnLst/>
            <a:rect l="l" t="t" r="r" b="b"/>
            <a:pathLst>
              <a:path w="91592" h="103720">
                <a:moveTo>
                  <a:pt x="65544" y="33121"/>
                </a:moveTo>
                <a:lnTo>
                  <a:pt x="29222" y="50165"/>
                </a:lnTo>
                <a:lnTo>
                  <a:pt x="20066" y="30708"/>
                </a:lnTo>
                <a:lnTo>
                  <a:pt x="58458" y="12712"/>
                </a:lnTo>
                <a:lnTo>
                  <a:pt x="52463" y="0"/>
                </a:lnTo>
                <a:lnTo>
                  <a:pt x="0" y="24574"/>
                </a:lnTo>
                <a:lnTo>
                  <a:pt x="37134" y="103720"/>
                </a:lnTo>
                <a:lnTo>
                  <a:pt x="91592" y="78181"/>
                </a:lnTo>
                <a:lnTo>
                  <a:pt x="85585" y="65430"/>
                </a:lnTo>
                <a:lnTo>
                  <a:pt x="45250" y="84353"/>
                </a:lnTo>
                <a:lnTo>
                  <a:pt x="35191" y="62890"/>
                </a:lnTo>
                <a:lnTo>
                  <a:pt x="71501" y="45859"/>
                </a:lnTo>
                <a:lnTo>
                  <a:pt x="65544" y="33121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359222" y="6934268"/>
            <a:ext cx="87493" cy="97082"/>
          </a:xfrm>
          <a:custGeom>
            <a:avLst/>
            <a:gdLst/>
            <a:ahLst/>
            <a:cxnLst/>
            <a:rect l="l" t="t" r="r" b="b"/>
            <a:pathLst>
              <a:path w="87493" h="97082">
                <a:moveTo>
                  <a:pt x="87493" y="59024"/>
                </a:moveTo>
                <a:lnTo>
                  <a:pt x="85001" y="47069"/>
                </a:lnTo>
                <a:lnTo>
                  <a:pt x="81452" y="41639"/>
                </a:lnTo>
                <a:lnTo>
                  <a:pt x="71263" y="35393"/>
                </a:lnTo>
                <a:lnTo>
                  <a:pt x="58966" y="35957"/>
                </a:lnTo>
                <a:lnTo>
                  <a:pt x="60442" y="34180"/>
                </a:lnTo>
                <a:lnTo>
                  <a:pt x="66079" y="23865"/>
                </a:lnTo>
                <a:lnTo>
                  <a:pt x="64465" y="11954"/>
                </a:lnTo>
                <a:lnTo>
                  <a:pt x="63845" y="10719"/>
                </a:lnTo>
                <a:lnTo>
                  <a:pt x="54749" y="1786"/>
                </a:lnTo>
                <a:lnTo>
                  <a:pt x="43006" y="0"/>
                </a:lnTo>
                <a:lnTo>
                  <a:pt x="30860" y="3445"/>
                </a:lnTo>
                <a:lnTo>
                  <a:pt x="0" y="17936"/>
                </a:lnTo>
                <a:lnTo>
                  <a:pt x="37147" y="97082"/>
                </a:lnTo>
                <a:lnTo>
                  <a:pt x="29171" y="43526"/>
                </a:lnTo>
                <a:lnTo>
                  <a:pt x="19761" y="23397"/>
                </a:lnTo>
                <a:lnTo>
                  <a:pt x="31368" y="17961"/>
                </a:lnTo>
                <a:lnTo>
                  <a:pt x="42011" y="12983"/>
                </a:lnTo>
                <a:lnTo>
                  <a:pt x="48285" y="14088"/>
                </a:lnTo>
                <a:lnTo>
                  <a:pt x="51460" y="20933"/>
                </a:lnTo>
                <a:lnTo>
                  <a:pt x="54267" y="26838"/>
                </a:lnTo>
                <a:lnTo>
                  <a:pt x="51460" y="33074"/>
                </a:lnTo>
                <a:lnTo>
                  <a:pt x="42075" y="37468"/>
                </a:lnTo>
                <a:lnTo>
                  <a:pt x="48361" y="49216"/>
                </a:lnTo>
                <a:lnTo>
                  <a:pt x="49275" y="48798"/>
                </a:lnTo>
                <a:lnTo>
                  <a:pt x="62501" y="45828"/>
                </a:lnTo>
                <a:lnTo>
                  <a:pt x="70396" y="52569"/>
                </a:lnTo>
                <a:lnTo>
                  <a:pt x="71616" y="56478"/>
                </a:lnTo>
                <a:lnTo>
                  <a:pt x="67872" y="66286"/>
                </a:lnTo>
                <a:lnTo>
                  <a:pt x="58496" y="72330"/>
                </a:lnTo>
                <a:lnTo>
                  <a:pt x="65658" y="83684"/>
                </a:lnTo>
                <a:lnTo>
                  <a:pt x="65831" y="83602"/>
                </a:lnTo>
                <a:lnTo>
                  <a:pt x="76237" y="77332"/>
                </a:lnTo>
                <a:lnTo>
                  <a:pt x="84014" y="69125"/>
                </a:lnTo>
                <a:lnTo>
                  <a:pt x="87493" y="59024"/>
                </a:lnTo>
                <a:close/>
              </a:path>
              <a:path w="87493" h="97082">
                <a:moveTo>
                  <a:pt x="34848" y="55578"/>
                </a:moveTo>
                <a:lnTo>
                  <a:pt x="48361" y="49216"/>
                </a:lnTo>
                <a:lnTo>
                  <a:pt x="42075" y="37468"/>
                </a:lnTo>
                <a:lnTo>
                  <a:pt x="29171" y="43526"/>
                </a:lnTo>
                <a:lnTo>
                  <a:pt x="37147" y="97082"/>
                </a:lnTo>
                <a:lnTo>
                  <a:pt x="65658" y="83684"/>
                </a:lnTo>
                <a:lnTo>
                  <a:pt x="58496" y="72330"/>
                </a:lnTo>
                <a:lnTo>
                  <a:pt x="45580" y="78375"/>
                </a:lnTo>
                <a:lnTo>
                  <a:pt x="34848" y="55578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431359" y="6888469"/>
            <a:ext cx="90700" cy="99715"/>
          </a:xfrm>
          <a:custGeom>
            <a:avLst/>
            <a:gdLst/>
            <a:ahLst/>
            <a:cxnLst/>
            <a:rect l="l" t="t" r="r" b="b"/>
            <a:pathLst>
              <a:path w="90700" h="99715">
                <a:moveTo>
                  <a:pt x="37363" y="72923"/>
                </a:moveTo>
                <a:lnTo>
                  <a:pt x="14084" y="23279"/>
                </a:lnTo>
                <a:lnTo>
                  <a:pt x="0" y="29908"/>
                </a:lnTo>
                <a:lnTo>
                  <a:pt x="23482" y="79971"/>
                </a:lnTo>
                <a:lnTo>
                  <a:pt x="26782" y="85763"/>
                </a:lnTo>
                <a:lnTo>
                  <a:pt x="35424" y="94508"/>
                </a:lnTo>
                <a:lnTo>
                  <a:pt x="46011" y="99168"/>
                </a:lnTo>
                <a:lnTo>
                  <a:pt x="57770" y="99715"/>
                </a:lnTo>
                <a:lnTo>
                  <a:pt x="69926" y="96126"/>
                </a:lnTo>
                <a:lnTo>
                  <a:pt x="76166" y="92528"/>
                </a:lnTo>
                <a:lnTo>
                  <a:pt x="84734" y="84248"/>
                </a:lnTo>
                <a:lnTo>
                  <a:pt x="89731" y="74029"/>
                </a:lnTo>
                <a:lnTo>
                  <a:pt x="90700" y="62453"/>
                </a:lnTo>
                <a:lnTo>
                  <a:pt x="87185" y="50101"/>
                </a:lnTo>
                <a:lnTo>
                  <a:pt x="63715" y="0"/>
                </a:lnTo>
                <a:lnTo>
                  <a:pt x="49593" y="6616"/>
                </a:lnTo>
                <a:lnTo>
                  <a:pt x="72885" y="56260"/>
                </a:lnTo>
                <a:lnTo>
                  <a:pt x="74647" y="61482"/>
                </a:lnTo>
                <a:lnTo>
                  <a:pt x="73772" y="72941"/>
                </a:lnTo>
                <a:lnTo>
                  <a:pt x="63614" y="82664"/>
                </a:lnTo>
                <a:lnTo>
                  <a:pt x="53835" y="84916"/>
                </a:lnTo>
                <a:lnTo>
                  <a:pt x="43554" y="80979"/>
                </a:lnTo>
                <a:lnTo>
                  <a:pt x="37363" y="72923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512405" y="6849761"/>
            <a:ext cx="102298" cy="109715"/>
          </a:xfrm>
          <a:custGeom>
            <a:avLst/>
            <a:gdLst/>
            <a:ahLst/>
            <a:cxnLst/>
            <a:rect l="l" t="t" r="r" b="b"/>
            <a:pathLst>
              <a:path w="102298" h="109715">
                <a:moveTo>
                  <a:pt x="65887" y="38150"/>
                </a:moveTo>
                <a:lnTo>
                  <a:pt x="28854" y="55486"/>
                </a:lnTo>
                <a:lnTo>
                  <a:pt x="14071" y="23964"/>
                </a:lnTo>
                <a:lnTo>
                  <a:pt x="0" y="30581"/>
                </a:lnTo>
                <a:lnTo>
                  <a:pt x="37134" y="109715"/>
                </a:lnTo>
                <a:lnTo>
                  <a:pt x="51206" y="103136"/>
                </a:lnTo>
                <a:lnTo>
                  <a:pt x="34848" y="68237"/>
                </a:lnTo>
                <a:lnTo>
                  <a:pt x="71831" y="50863"/>
                </a:lnTo>
                <a:lnTo>
                  <a:pt x="88214" y="85763"/>
                </a:lnTo>
                <a:lnTo>
                  <a:pt x="102298" y="79146"/>
                </a:lnTo>
                <a:lnTo>
                  <a:pt x="65176" y="0"/>
                </a:lnTo>
                <a:lnTo>
                  <a:pt x="51092" y="6603"/>
                </a:lnTo>
                <a:lnTo>
                  <a:pt x="65887" y="3815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637841" y="6802618"/>
            <a:ext cx="89014" cy="91831"/>
          </a:xfrm>
          <a:custGeom>
            <a:avLst/>
            <a:gdLst/>
            <a:ahLst/>
            <a:cxnLst/>
            <a:rect l="l" t="t" r="r" b="b"/>
            <a:pathLst>
              <a:path w="89014" h="91831">
                <a:moveTo>
                  <a:pt x="33197" y="16395"/>
                </a:moveTo>
                <a:lnTo>
                  <a:pt x="38684" y="13816"/>
                </a:lnTo>
                <a:lnTo>
                  <a:pt x="44843" y="12991"/>
                </a:lnTo>
                <a:lnTo>
                  <a:pt x="53517" y="16395"/>
                </a:lnTo>
                <a:lnTo>
                  <a:pt x="60693" y="3212"/>
                </a:lnTo>
                <a:lnTo>
                  <a:pt x="50754" y="94"/>
                </a:lnTo>
                <a:lnTo>
                  <a:pt x="38752" y="0"/>
                </a:lnTo>
                <a:lnTo>
                  <a:pt x="27127" y="3695"/>
                </a:lnTo>
                <a:lnTo>
                  <a:pt x="15815" y="10762"/>
                </a:lnTo>
                <a:lnTo>
                  <a:pt x="7687" y="19384"/>
                </a:lnTo>
                <a:lnTo>
                  <a:pt x="2353" y="29488"/>
                </a:lnTo>
                <a:lnTo>
                  <a:pt x="0" y="40728"/>
                </a:lnTo>
                <a:lnTo>
                  <a:pt x="813" y="52760"/>
                </a:lnTo>
                <a:lnTo>
                  <a:pt x="4978" y="65239"/>
                </a:lnTo>
                <a:lnTo>
                  <a:pt x="11541" y="75844"/>
                </a:lnTo>
                <a:lnTo>
                  <a:pt x="20275" y="84161"/>
                </a:lnTo>
                <a:lnTo>
                  <a:pt x="30510" y="89523"/>
                </a:lnTo>
                <a:lnTo>
                  <a:pt x="41836" y="91831"/>
                </a:lnTo>
                <a:lnTo>
                  <a:pt x="53844" y="90987"/>
                </a:lnTo>
                <a:lnTo>
                  <a:pt x="66128" y="86892"/>
                </a:lnTo>
                <a:lnTo>
                  <a:pt x="75651" y="80996"/>
                </a:lnTo>
                <a:lnTo>
                  <a:pt x="84208" y="71405"/>
                </a:lnTo>
                <a:lnTo>
                  <a:pt x="89014" y="58914"/>
                </a:lnTo>
                <a:lnTo>
                  <a:pt x="73532" y="56120"/>
                </a:lnTo>
                <a:lnTo>
                  <a:pt x="71437" y="65302"/>
                </a:lnTo>
                <a:lnTo>
                  <a:pt x="66624" y="71093"/>
                </a:lnTo>
                <a:lnTo>
                  <a:pt x="60248" y="74078"/>
                </a:lnTo>
                <a:lnTo>
                  <a:pt x="59159" y="74566"/>
                </a:lnTo>
                <a:lnTo>
                  <a:pt x="47282" y="77093"/>
                </a:lnTo>
                <a:lnTo>
                  <a:pt x="36142" y="74749"/>
                </a:lnTo>
                <a:lnTo>
                  <a:pt x="26543" y="68029"/>
                </a:lnTo>
                <a:lnTo>
                  <a:pt x="19291" y="57428"/>
                </a:lnTo>
                <a:lnTo>
                  <a:pt x="16105" y="45982"/>
                </a:lnTo>
                <a:lnTo>
                  <a:pt x="17258" y="34206"/>
                </a:lnTo>
                <a:lnTo>
                  <a:pt x="22989" y="23959"/>
                </a:lnTo>
                <a:lnTo>
                  <a:pt x="33197" y="16395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704951" y="6759428"/>
            <a:ext cx="102273" cy="109727"/>
          </a:xfrm>
          <a:custGeom>
            <a:avLst/>
            <a:gdLst/>
            <a:ahLst/>
            <a:cxnLst/>
            <a:rect l="l" t="t" r="r" b="b"/>
            <a:pathLst>
              <a:path w="102273" h="109727">
                <a:moveTo>
                  <a:pt x="65862" y="38176"/>
                </a:moveTo>
                <a:lnTo>
                  <a:pt x="28841" y="55511"/>
                </a:lnTo>
                <a:lnTo>
                  <a:pt x="14058" y="23977"/>
                </a:lnTo>
                <a:lnTo>
                  <a:pt x="0" y="30581"/>
                </a:lnTo>
                <a:lnTo>
                  <a:pt x="37096" y="109728"/>
                </a:lnTo>
                <a:lnTo>
                  <a:pt x="51168" y="103149"/>
                </a:lnTo>
                <a:lnTo>
                  <a:pt x="34836" y="68249"/>
                </a:lnTo>
                <a:lnTo>
                  <a:pt x="71818" y="50901"/>
                </a:lnTo>
                <a:lnTo>
                  <a:pt x="88214" y="85775"/>
                </a:lnTo>
                <a:lnTo>
                  <a:pt x="102273" y="79184"/>
                </a:lnTo>
                <a:lnTo>
                  <a:pt x="65163" y="0"/>
                </a:lnTo>
                <a:lnTo>
                  <a:pt x="51066" y="6629"/>
                </a:lnTo>
                <a:lnTo>
                  <a:pt x="65862" y="38176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787428" y="6744698"/>
            <a:ext cx="51231" cy="85750"/>
          </a:xfrm>
          <a:custGeom>
            <a:avLst/>
            <a:gdLst/>
            <a:ahLst/>
            <a:cxnLst/>
            <a:rect l="l" t="t" r="r" b="b"/>
            <a:pathLst>
              <a:path w="51231" h="85750">
                <a:moveTo>
                  <a:pt x="0" y="6616"/>
                </a:moveTo>
                <a:lnTo>
                  <a:pt x="37160" y="85750"/>
                </a:lnTo>
                <a:lnTo>
                  <a:pt x="51231" y="79159"/>
                </a:lnTo>
                <a:lnTo>
                  <a:pt x="14084" y="0"/>
                </a:lnTo>
                <a:lnTo>
                  <a:pt x="0" y="6616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818868" y="6703122"/>
            <a:ext cx="108432" cy="112598"/>
          </a:xfrm>
          <a:custGeom>
            <a:avLst/>
            <a:gdLst/>
            <a:ahLst/>
            <a:cxnLst/>
            <a:rect l="l" t="t" r="r" b="b"/>
            <a:pathLst>
              <a:path w="108432" h="112598">
                <a:moveTo>
                  <a:pt x="84810" y="65405"/>
                </a:moveTo>
                <a:lnTo>
                  <a:pt x="84582" y="65519"/>
                </a:lnTo>
                <a:lnTo>
                  <a:pt x="18669" y="24701"/>
                </a:lnTo>
                <a:lnTo>
                  <a:pt x="0" y="33489"/>
                </a:lnTo>
                <a:lnTo>
                  <a:pt x="37096" y="112598"/>
                </a:lnTo>
                <a:lnTo>
                  <a:pt x="51181" y="105994"/>
                </a:lnTo>
                <a:lnTo>
                  <a:pt x="22720" y="45275"/>
                </a:lnTo>
                <a:lnTo>
                  <a:pt x="22974" y="45161"/>
                </a:lnTo>
                <a:lnTo>
                  <a:pt x="90551" y="87541"/>
                </a:lnTo>
                <a:lnTo>
                  <a:pt x="108432" y="79133"/>
                </a:lnTo>
                <a:lnTo>
                  <a:pt x="71310" y="0"/>
                </a:lnTo>
                <a:lnTo>
                  <a:pt x="57251" y="6616"/>
                </a:lnTo>
                <a:lnTo>
                  <a:pt x="84810" y="65405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933412" y="6677106"/>
            <a:ext cx="83439" cy="101003"/>
          </a:xfrm>
          <a:custGeom>
            <a:avLst/>
            <a:gdLst/>
            <a:ahLst/>
            <a:cxnLst/>
            <a:rect l="l" t="t" r="r" b="b"/>
            <a:pathLst>
              <a:path w="83438" h="101003">
                <a:moveTo>
                  <a:pt x="83438" y="63169"/>
                </a:moveTo>
                <a:lnTo>
                  <a:pt x="12230" y="0"/>
                </a:lnTo>
                <a:lnTo>
                  <a:pt x="13614" y="19837"/>
                </a:lnTo>
                <a:lnTo>
                  <a:pt x="40919" y="46278"/>
                </a:lnTo>
                <a:lnTo>
                  <a:pt x="51485" y="56045"/>
                </a:lnTo>
                <a:lnTo>
                  <a:pt x="67348" y="70713"/>
                </a:lnTo>
                <a:lnTo>
                  <a:pt x="83438" y="63169"/>
                </a:lnTo>
                <a:close/>
              </a:path>
              <a:path w="83438" h="101003">
                <a:moveTo>
                  <a:pt x="40919" y="46278"/>
                </a:moveTo>
                <a:lnTo>
                  <a:pt x="16306" y="57848"/>
                </a:lnTo>
                <a:lnTo>
                  <a:pt x="13614" y="19837"/>
                </a:lnTo>
                <a:lnTo>
                  <a:pt x="12230" y="0"/>
                </a:lnTo>
                <a:lnTo>
                  <a:pt x="0" y="5727"/>
                </a:lnTo>
                <a:lnTo>
                  <a:pt x="2743" y="101003"/>
                </a:lnTo>
                <a:lnTo>
                  <a:pt x="18491" y="93649"/>
                </a:lnTo>
                <a:lnTo>
                  <a:pt x="17170" y="72148"/>
                </a:lnTo>
                <a:lnTo>
                  <a:pt x="51485" y="56045"/>
                </a:lnTo>
                <a:lnTo>
                  <a:pt x="40919" y="46278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80615" y="806525"/>
            <a:ext cx="1297178" cy="279400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>
              <a:lnSpc>
                <a:spcPts val="1970"/>
              </a:lnSpc>
            </a:pPr>
            <a:r>
              <a:rPr sz="2000" spc="-108" dirty="0">
                <a:solidFill>
                  <a:srgbClr val="404042"/>
                </a:solidFill>
                <a:latin typeface="Times New Roman"/>
                <a:cs typeface="Times New Roman"/>
              </a:rPr>
              <a:t>CHAPTER 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0615" y="1105563"/>
            <a:ext cx="1014094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79" dirty="0">
                <a:solidFill>
                  <a:srgbClr val="404042"/>
                </a:solidFill>
                <a:latin typeface="Times New Roman"/>
                <a:cs typeface="Times New Roman"/>
              </a:rPr>
              <a:t>VENUE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85185" y="1105563"/>
            <a:ext cx="2262505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53" dirty="0">
                <a:solidFill>
                  <a:srgbClr val="404042"/>
                </a:solidFill>
                <a:latin typeface="Times New Roman"/>
                <a:cs typeface="Times New Roman"/>
              </a:rPr>
              <a:t>COORDINATION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26" y="1576144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4" y="10003067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4" y="10003067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/>
          <p:cNvSpPr/>
          <p:nvPr/>
        </p:nvSpPr>
        <p:spPr>
          <a:xfrm>
            <a:off x="893329" y="1715844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59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9523" y="5335631"/>
            <a:ext cx="1119224" cy="7461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020430" y="5335631"/>
            <a:ext cx="1119224" cy="7461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65386" y="10142767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94486" y="10142767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5390" y="2143010"/>
            <a:ext cx="5789083" cy="31360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91344" y="5335631"/>
            <a:ext cx="1117735" cy="7461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60763" y="5335631"/>
            <a:ext cx="1117735" cy="7461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30192" y="5335631"/>
            <a:ext cx="1117735" cy="7461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80615" y="806525"/>
            <a:ext cx="1362075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107" dirty="0">
                <a:solidFill>
                  <a:srgbClr val="404042"/>
                </a:solidFill>
                <a:latin typeface="Times New Roman"/>
                <a:cs typeface="Times New Roman"/>
              </a:rPr>
              <a:t>CHAPTER 3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301" dirty="0">
                <a:solidFill>
                  <a:srgbClr val="404042"/>
                </a:solidFill>
                <a:latin typeface="Times New Roman"/>
                <a:cs typeface="Times New Roman"/>
              </a:rPr>
              <a:t>FESTIVAL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33165" y="1105563"/>
            <a:ext cx="1806892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76" dirty="0">
                <a:solidFill>
                  <a:srgbClr val="404042"/>
                </a:solidFill>
                <a:latin typeface="Times New Roman"/>
                <a:cs typeface="Times New Roman"/>
              </a:rPr>
              <a:t>HIGHLIGHTS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6823" y="6347091"/>
            <a:ext cx="3604577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54" dirty="0">
                <a:solidFill>
                  <a:srgbClr val="404042"/>
                </a:solidFill>
                <a:latin typeface="Times New Roman"/>
                <a:cs typeface="Times New Roman"/>
              </a:rPr>
              <a:t>Largest Authentic Street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56958" y="6347091"/>
            <a:ext cx="2012315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65" dirty="0">
                <a:solidFill>
                  <a:srgbClr val="404042"/>
                </a:solidFill>
                <a:latin typeface="Times New Roman"/>
                <a:cs typeface="Times New Roman"/>
              </a:rPr>
              <a:t>Food Festival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6823" y="6728091"/>
            <a:ext cx="355282" cy="1065043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100" dirty="0">
                <a:solidFill>
                  <a:srgbClr val="404042"/>
                </a:solidFill>
                <a:latin typeface="Times New Roman"/>
                <a:cs typeface="Times New Roman"/>
              </a:rPr>
              <a:t>in</a:t>
            </a:r>
            <a:endParaRPr sz="2500">
              <a:latin typeface="Times New Roman"/>
              <a:cs typeface="Times New Roman"/>
            </a:endParaRPr>
          </a:p>
          <a:p>
            <a:pPr marL="12700" marR="47625">
              <a:lnSpc>
                <a:spcPct val="95825"/>
              </a:lnSpc>
              <a:spcBef>
                <a:spcPts val="938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  <a:p>
            <a:pPr marL="12700" marR="47625">
              <a:lnSpc>
                <a:spcPct val="95825"/>
              </a:lnSpc>
              <a:spcBef>
                <a:spcPts val="20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95280" y="6728091"/>
            <a:ext cx="3271456" cy="770403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 marR="38100">
              <a:lnSpc>
                <a:spcPts val="2590"/>
              </a:lnSpc>
            </a:pPr>
            <a:r>
              <a:rPr sz="2500" spc="87" dirty="0">
                <a:solidFill>
                  <a:srgbClr val="404042"/>
                </a:solidFill>
                <a:latin typeface="Times New Roman"/>
                <a:cs typeface="Times New Roman"/>
              </a:rPr>
              <a:t>Penang</a:t>
            </a:r>
            <a:endParaRPr sz="2500">
              <a:latin typeface="Times New Roman"/>
              <a:cs typeface="Times New Roman"/>
            </a:endParaRPr>
          </a:p>
          <a:p>
            <a:pPr marL="119062">
              <a:lnSpc>
                <a:spcPct val="95825"/>
              </a:lnSpc>
              <a:spcBef>
                <a:spcPts val="938"/>
              </a:spcBef>
            </a:pPr>
            <a:r>
              <a:rPr sz="2000" spc="77" dirty="0">
                <a:solidFill>
                  <a:srgbClr val="57585B"/>
                </a:solidFill>
                <a:latin typeface="Times New Roman"/>
                <a:cs typeface="Times New Roman"/>
              </a:rPr>
              <a:t>The largest authentic  street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61657" y="7219095"/>
            <a:ext cx="2630678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spc="71" dirty="0">
                <a:solidFill>
                  <a:srgbClr val="57585B"/>
                </a:solidFill>
                <a:latin typeface="Times New Roman"/>
                <a:cs typeface="Times New Roman"/>
              </a:rPr>
              <a:t>food festival in Penang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94023" y="7513735"/>
            <a:ext cx="5488940" cy="86867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20320" marR="38100">
              <a:lnSpc>
                <a:spcPts val="2095"/>
              </a:lnSpc>
            </a:pPr>
            <a:r>
              <a:rPr sz="2000" spc="57" dirty="0">
                <a:solidFill>
                  <a:srgbClr val="57585B"/>
                </a:solidFill>
                <a:latin typeface="Times New Roman"/>
                <a:cs typeface="Times New Roman"/>
              </a:rPr>
              <a:t>The best of Penang’s gastronomic  offerings is</a:t>
            </a:r>
            <a:endParaRPr sz="2000">
              <a:latin typeface="Times New Roman"/>
              <a:cs typeface="Times New Roman"/>
            </a:endParaRPr>
          </a:p>
          <a:p>
            <a:pPr marL="12700" marR="38100">
              <a:lnSpc>
                <a:spcPct val="95825"/>
              </a:lnSpc>
            </a:pPr>
            <a:r>
              <a:rPr sz="2000" spc="113" dirty="0">
                <a:solidFill>
                  <a:srgbClr val="57585B"/>
                </a:solidFill>
                <a:latin typeface="Times New Roman"/>
                <a:cs typeface="Times New Roman"/>
              </a:rPr>
              <a:t>brought together</a:t>
            </a:r>
            <a:endParaRPr sz="2000">
              <a:latin typeface="Times New Roman"/>
              <a:cs typeface="Times New Roman"/>
            </a:endParaRPr>
          </a:p>
          <a:p>
            <a:pPr marL="20320">
              <a:lnSpc>
                <a:spcPct val="95825"/>
              </a:lnSpc>
              <a:spcBef>
                <a:spcPts val="20"/>
              </a:spcBef>
            </a:pPr>
            <a:r>
              <a:rPr sz="2000" spc="66" dirty="0">
                <a:solidFill>
                  <a:srgbClr val="57585B"/>
                </a:solidFill>
                <a:latin typeface="Times New Roman"/>
                <a:cs typeface="Times New Roman"/>
              </a:rPr>
              <a:t>A total of 120 street food stalls, all in one station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6823" y="8103015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29" y="1576144"/>
            <a:ext cx="580135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6" y="10003067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6" y="10003067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893333" y="1715844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5390" y="10142767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94490" y="10142767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3330" y="2143048"/>
            <a:ext cx="1847405" cy="28514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47297" y="2142998"/>
            <a:ext cx="1847380" cy="28515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70327" y="2143036"/>
            <a:ext cx="1847418" cy="28515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80610" y="806525"/>
            <a:ext cx="1373505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107" dirty="0">
                <a:solidFill>
                  <a:srgbClr val="404042"/>
                </a:solidFill>
                <a:latin typeface="Times New Roman"/>
                <a:cs typeface="Times New Roman"/>
              </a:rPr>
              <a:t>CHAPTER 3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296" dirty="0">
                <a:solidFill>
                  <a:srgbClr val="404042"/>
                </a:solidFill>
                <a:latin typeface="Times New Roman"/>
                <a:cs typeface="Times New Roman"/>
              </a:rPr>
              <a:t>FESTIVAL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44590" y="1105563"/>
            <a:ext cx="1815464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78" dirty="0">
                <a:solidFill>
                  <a:srgbClr val="404042"/>
                </a:solidFill>
                <a:latin typeface="Times New Roman"/>
                <a:cs typeface="Times New Roman"/>
              </a:rPr>
              <a:t>HIGHLIGHTS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9222" y="5298274"/>
            <a:ext cx="2293620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57" dirty="0">
                <a:solidFill>
                  <a:srgbClr val="404042"/>
                </a:solidFill>
                <a:latin typeface="Times New Roman"/>
                <a:cs typeface="Times New Roman"/>
              </a:rPr>
              <a:t>Hawker Heroes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9222" y="5799411"/>
            <a:ext cx="141731" cy="57403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16422" y="5799411"/>
            <a:ext cx="5761605" cy="175259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20320" marR="31111">
              <a:lnSpc>
                <a:spcPts val="2095"/>
              </a:lnSpc>
            </a:pPr>
            <a:r>
              <a:rPr sz="2000" spc="72" dirty="0">
                <a:solidFill>
                  <a:srgbClr val="57585B"/>
                </a:solidFill>
                <a:latin typeface="Times New Roman"/>
                <a:cs typeface="Times New Roman"/>
              </a:rPr>
              <a:t>Exploring hidden gems in Penang</a:t>
            </a:r>
            <a:endParaRPr sz="2000">
              <a:latin typeface="Times New Roman"/>
              <a:cs typeface="Times New Roman"/>
            </a:endParaRPr>
          </a:p>
          <a:p>
            <a:pPr marL="20320" marR="31111">
              <a:lnSpc>
                <a:spcPct val="95825"/>
              </a:lnSpc>
            </a:pPr>
            <a:r>
              <a:rPr sz="2000" spc="78" dirty="0">
                <a:solidFill>
                  <a:srgbClr val="57585B"/>
                </a:solidFill>
                <a:latin typeface="Times New Roman"/>
                <a:cs typeface="Times New Roman"/>
              </a:rPr>
              <a:t>Featuring hawker heroes in Penang’s food</a:t>
            </a:r>
            <a:endParaRPr sz="2000">
              <a:latin typeface="Times New Roman"/>
              <a:cs typeface="Times New Roman"/>
            </a:endParaRPr>
          </a:p>
          <a:p>
            <a:pPr marL="12700" marR="19303">
              <a:lnSpc>
                <a:spcPct val="96687"/>
              </a:lnSpc>
              <a:spcBef>
                <a:spcPts val="20"/>
              </a:spcBef>
            </a:pPr>
            <a:r>
              <a:rPr sz="2000" spc="90" dirty="0">
                <a:solidFill>
                  <a:srgbClr val="57585B"/>
                </a:solidFill>
                <a:latin typeface="Times New Roman"/>
                <a:cs typeface="Times New Roman"/>
              </a:rPr>
              <a:t>landscape who are a hardworking breed dedicated to satisfying their diners</a:t>
            </a:r>
            <a:endParaRPr sz="2000">
              <a:latin typeface="Times New Roman"/>
              <a:cs typeface="Times New Roman"/>
            </a:endParaRPr>
          </a:p>
          <a:p>
            <a:pPr marL="12700" indent="7620">
              <a:lnSpc>
                <a:spcPct val="96687"/>
              </a:lnSpc>
            </a:pP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Thes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162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culinar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2000" spc="8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magician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2000" spc="34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wil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l</a:t>
            </a:r>
            <a:r>
              <a:rPr sz="2000" spc="-19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displa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y</a:t>
            </a:r>
            <a:r>
              <a:rPr sz="2000" spc="13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thei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2000" spc="23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77" dirty="0">
                <a:solidFill>
                  <a:srgbClr val="57585B"/>
                </a:solidFill>
                <a:latin typeface="Times New Roman"/>
                <a:cs typeface="Times New Roman"/>
              </a:rPr>
              <a:t>cooking</a:t>
            </a:r>
            <a:r>
              <a:rPr sz="2000" spc="6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prowes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s</a:t>
            </a:r>
            <a:r>
              <a:rPr sz="2000" spc="34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an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2000" spc="30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delive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r</a:t>
            </a:r>
            <a:r>
              <a:rPr sz="2000" spc="7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98" dirty="0">
                <a:solidFill>
                  <a:srgbClr val="57585B"/>
                </a:solidFill>
                <a:latin typeface="Times New Roman"/>
                <a:cs typeface="Times New Roman"/>
              </a:rPr>
              <a:t>mouth-waterin</a:t>
            </a:r>
            <a:r>
              <a:rPr sz="2000" spc="39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2000" spc="11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90" dirty="0">
                <a:solidFill>
                  <a:srgbClr val="57585B"/>
                </a:solidFill>
                <a:latin typeface="Times New Roman"/>
                <a:cs typeface="Times New Roman"/>
              </a:rPr>
              <a:t>delicacies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9222" y="6977971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52923" y="7913963"/>
            <a:ext cx="286867" cy="99697"/>
          </a:xfrm>
          <a:prstGeom prst="rect">
            <a:avLst/>
          </a:prstGeom>
        </p:spPr>
        <p:txBody>
          <a:bodyPr wrap="square" lIns="0" tIns="3175" rIns="0" bIns="0" rtlCol="0">
            <a:noAutofit/>
          </a:bodyPr>
          <a:lstStyle/>
          <a:p>
            <a:pPr marL="12700">
              <a:lnSpc>
                <a:spcPct val="101277"/>
              </a:lnSpc>
            </a:pPr>
            <a:r>
              <a:rPr sz="600" spc="27" dirty="0">
                <a:solidFill>
                  <a:srgbClr val="404042"/>
                </a:solidFill>
                <a:latin typeface="Verdana"/>
                <a:cs typeface="Verdana"/>
              </a:rPr>
              <a:t>page 1</a:t>
            </a:r>
            <a:endParaRPr sz="6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06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33" y="1576144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90" y="10003067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90" y="10003067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893328" y="1715844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65385" y="10142767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94485" y="10142767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199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71931" y="2623450"/>
            <a:ext cx="2854568" cy="1890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40121" y="2623450"/>
            <a:ext cx="2854568" cy="18906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80615" y="806525"/>
            <a:ext cx="1373505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107" dirty="0">
                <a:solidFill>
                  <a:srgbClr val="404042"/>
                </a:solidFill>
                <a:latin typeface="Times New Roman"/>
                <a:cs typeface="Times New Roman"/>
              </a:rPr>
              <a:t>CHAPTER 3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296" dirty="0">
                <a:solidFill>
                  <a:srgbClr val="404042"/>
                </a:solidFill>
                <a:latin typeface="Times New Roman"/>
                <a:cs typeface="Times New Roman"/>
              </a:rPr>
              <a:t>FESTIVAL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44595" y="1105563"/>
            <a:ext cx="1815464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78" dirty="0">
                <a:solidFill>
                  <a:srgbClr val="404042"/>
                </a:solidFill>
                <a:latin typeface="Times New Roman"/>
                <a:cs typeface="Times New Roman"/>
              </a:rPr>
              <a:t>HIGHLIGHTS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9228" y="5298261"/>
            <a:ext cx="2512695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39" dirty="0">
                <a:solidFill>
                  <a:srgbClr val="404042"/>
                </a:solidFill>
                <a:latin typeface="Times New Roman"/>
                <a:cs typeface="Times New Roman"/>
              </a:rPr>
              <a:t>Food Truck Alley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9228" y="5799398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16428" y="5799398"/>
            <a:ext cx="5784342" cy="145795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20319">
              <a:lnSpc>
                <a:spcPts val="2095"/>
              </a:lnSpc>
            </a:pPr>
            <a:r>
              <a:rPr sz="2000" spc="84" dirty="0">
                <a:solidFill>
                  <a:srgbClr val="57585B"/>
                </a:solidFill>
                <a:latin typeface="Times New Roman"/>
                <a:cs typeface="Times New Roman"/>
              </a:rPr>
              <a:t>Serving up best mobile street food on wheels, both</a:t>
            </a:r>
            <a:endParaRPr sz="2000">
              <a:latin typeface="Times New Roman"/>
              <a:cs typeface="Times New Roman"/>
            </a:endParaRPr>
          </a:p>
          <a:p>
            <a:pPr marL="12700" marR="38100">
              <a:lnSpc>
                <a:spcPct val="95825"/>
              </a:lnSpc>
            </a:pPr>
            <a:r>
              <a:rPr sz="2000" spc="105" dirty="0">
                <a:solidFill>
                  <a:srgbClr val="57585B"/>
                </a:solidFill>
                <a:latin typeface="Times New Roman"/>
                <a:cs typeface="Times New Roman"/>
              </a:rPr>
              <a:t>modern and traditional</a:t>
            </a:r>
            <a:endParaRPr sz="2000">
              <a:latin typeface="Times New Roman"/>
              <a:cs typeface="Times New Roman"/>
            </a:endParaRPr>
          </a:p>
          <a:p>
            <a:pPr marL="12700" marR="400180" indent="7619">
              <a:lnSpc>
                <a:spcPct val="96687"/>
              </a:lnSpc>
              <a:spcBef>
                <a:spcPts val="20"/>
              </a:spcBef>
            </a:pPr>
            <a:r>
              <a:rPr sz="2000" spc="66" dirty="0">
                <a:solidFill>
                  <a:srgbClr val="57585B"/>
                </a:solidFill>
                <a:latin typeface="Times New Roman"/>
                <a:cs typeface="Times New Roman"/>
              </a:rPr>
              <a:t>A panoply of colourful food choices to tame the visitors’ growling tummy</a:t>
            </a:r>
            <a:endParaRPr sz="2000">
              <a:latin typeface="Times New Roman"/>
              <a:cs typeface="Times New Roman"/>
            </a:endParaRPr>
          </a:p>
          <a:p>
            <a:pPr marL="20319" marR="38100">
              <a:lnSpc>
                <a:spcPct val="95825"/>
              </a:lnSpc>
            </a:pPr>
            <a:r>
              <a:rPr sz="2000" spc="83" dirty="0">
                <a:solidFill>
                  <a:srgbClr val="57585B"/>
                </a:solidFill>
                <a:latin typeface="Times New Roman"/>
                <a:cs typeface="Times New Roman"/>
              </a:rPr>
              <a:t>A stellar entertainment line-up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9228" y="6388678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9228" y="6977958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12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28" y="1576144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85" y="10003067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85" y="10003067"/>
            <a:ext cx="160019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/>
          <p:nvPr/>
        </p:nvSpPr>
        <p:spPr>
          <a:xfrm>
            <a:off x="893321" y="1715841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5379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94472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71931" y="2143051"/>
            <a:ext cx="2930052" cy="19543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33012" y="1310972"/>
            <a:ext cx="1470007" cy="21943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83302" y="3121851"/>
            <a:ext cx="1533920" cy="102261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81715" y="3057937"/>
            <a:ext cx="1690153" cy="11291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11279" y="2042425"/>
            <a:ext cx="1746964" cy="11717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80604" y="806525"/>
            <a:ext cx="1373505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107" dirty="0">
                <a:solidFill>
                  <a:srgbClr val="404042"/>
                </a:solidFill>
                <a:latin typeface="Times New Roman"/>
                <a:cs typeface="Times New Roman"/>
              </a:rPr>
              <a:t>CHAPTER 3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296" dirty="0">
                <a:solidFill>
                  <a:srgbClr val="404042"/>
                </a:solidFill>
                <a:latin typeface="Times New Roman"/>
                <a:cs typeface="Times New Roman"/>
              </a:rPr>
              <a:t>FESTIVAL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44584" y="1105563"/>
            <a:ext cx="1815464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78" dirty="0">
                <a:solidFill>
                  <a:srgbClr val="404042"/>
                </a:solidFill>
                <a:latin typeface="Times New Roman"/>
                <a:cs typeface="Times New Roman"/>
              </a:rPr>
              <a:t>HIGHLIGHTS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9235" y="4543331"/>
            <a:ext cx="1655445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0" dirty="0">
                <a:solidFill>
                  <a:srgbClr val="404042"/>
                </a:solidFill>
                <a:latin typeface="Times New Roman"/>
                <a:cs typeface="Times New Roman"/>
              </a:rPr>
              <a:t>Curry Lane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9235" y="5044467"/>
            <a:ext cx="141731" cy="57403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16435" y="5044467"/>
            <a:ext cx="5436993" cy="116331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20320" marR="43811">
              <a:lnSpc>
                <a:spcPts val="2095"/>
              </a:lnSpc>
            </a:pPr>
            <a:r>
              <a:rPr sz="2000" spc="55" dirty="0">
                <a:solidFill>
                  <a:srgbClr val="57585B"/>
                </a:solidFill>
                <a:latin typeface="Times New Roman"/>
                <a:cs typeface="Times New Roman"/>
              </a:rPr>
              <a:t>A celebration  of all things curry in one street</a:t>
            </a:r>
            <a:endParaRPr sz="2000">
              <a:latin typeface="Times New Roman"/>
              <a:cs typeface="Times New Roman"/>
            </a:endParaRPr>
          </a:p>
          <a:p>
            <a:pPr marL="20320" marR="43811">
              <a:lnSpc>
                <a:spcPct val="95825"/>
              </a:lnSpc>
            </a:pPr>
            <a:r>
              <a:rPr sz="2000" spc="81" dirty="0">
                <a:solidFill>
                  <a:srgbClr val="57585B"/>
                </a:solidFill>
                <a:latin typeface="Times New Roman"/>
                <a:cs typeface="Times New Roman"/>
              </a:rPr>
              <a:t>Catering to everyone on the spice scale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20"/>
              </a:spcBef>
            </a:pPr>
            <a:r>
              <a:rPr sz="2000" spc="72" dirty="0">
                <a:solidFill>
                  <a:srgbClr val="57585B"/>
                </a:solidFill>
                <a:latin typeface="Times New Roman"/>
                <a:cs typeface="Times New Roman"/>
              </a:rPr>
              <a:t>- from fans of the super spicy to the mucho mild</a:t>
            </a:r>
            <a:endParaRPr sz="2000">
              <a:latin typeface="Times New Roman"/>
              <a:cs typeface="Times New Roman"/>
            </a:endParaRPr>
          </a:p>
          <a:p>
            <a:pPr marL="20320" marR="43811">
              <a:lnSpc>
                <a:spcPct val="95825"/>
              </a:lnSpc>
              <a:spcBef>
                <a:spcPts val="20"/>
              </a:spcBef>
            </a:pPr>
            <a:r>
              <a:rPr sz="2000" spc="55" dirty="0">
                <a:solidFill>
                  <a:srgbClr val="57585B"/>
                </a:solidFill>
                <a:latin typeface="Times New Roman"/>
                <a:cs typeface="Times New Roman"/>
              </a:rPr>
              <a:t>A jamboree  of sensory experiences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9235" y="5928387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9235" y="6812307"/>
            <a:ext cx="139191" cy="145795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20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20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20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24055" y="6812307"/>
            <a:ext cx="2317111" cy="145795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 marR="43811">
              <a:lnSpc>
                <a:spcPts val="2095"/>
              </a:lnSpc>
            </a:pPr>
            <a:r>
              <a:rPr sz="2000" spc="27" dirty="0">
                <a:solidFill>
                  <a:srgbClr val="57585B"/>
                </a:solidFill>
                <a:latin typeface="Times New Roman"/>
                <a:cs typeface="Times New Roman"/>
              </a:rPr>
              <a:t>Malay Curry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2000" spc="44" dirty="0">
                <a:solidFill>
                  <a:srgbClr val="57585B"/>
                </a:solidFill>
                <a:latin typeface="Times New Roman"/>
                <a:cs typeface="Times New Roman"/>
              </a:rPr>
              <a:t>Indian Muslim Curry</a:t>
            </a:r>
            <a:endParaRPr sz="2000">
              <a:latin typeface="Times New Roman"/>
              <a:cs typeface="Times New Roman"/>
            </a:endParaRPr>
          </a:p>
          <a:p>
            <a:pPr marL="12700" marR="43811">
              <a:lnSpc>
                <a:spcPct val="95825"/>
              </a:lnSpc>
              <a:spcBef>
                <a:spcPts val="20"/>
              </a:spcBef>
            </a:pPr>
            <a:r>
              <a:rPr sz="2000" spc="55" dirty="0">
                <a:solidFill>
                  <a:srgbClr val="57585B"/>
                </a:solidFill>
                <a:latin typeface="Times New Roman"/>
                <a:cs typeface="Times New Roman"/>
              </a:rPr>
              <a:t>Peranakan  Curry</a:t>
            </a:r>
            <a:endParaRPr sz="2000">
              <a:latin typeface="Times New Roman"/>
              <a:cs typeface="Times New Roman"/>
            </a:endParaRPr>
          </a:p>
          <a:p>
            <a:pPr marL="12700" marR="43811">
              <a:lnSpc>
                <a:spcPct val="95825"/>
              </a:lnSpc>
              <a:spcBef>
                <a:spcPts val="20"/>
              </a:spcBef>
            </a:pPr>
            <a:r>
              <a:rPr sz="2000" spc="108" dirty="0">
                <a:solidFill>
                  <a:srgbClr val="57585B"/>
                </a:solidFill>
                <a:latin typeface="Times New Roman"/>
                <a:cs typeface="Times New Roman"/>
              </a:rPr>
              <a:t>Japanese Curry</a:t>
            </a:r>
            <a:endParaRPr sz="2000">
              <a:latin typeface="Times New Roman"/>
              <a:cs typeface="Times New Roman"/>
            </a:endParaRPr>
          </a:p>
          <a:p>
            <a:pPr marL="12700" marR="43811">
              <a:lnSpc>
                <a:spcPct val="95825"/>
              </a:lnSpc>
              <a:spcBef>
                <a:spcPts val="20"/>
              </a:spcBef>
            </a:pPr>
            <a:r>
              <a:rPr sz="2000" spc="65" dirty="0">
                <a:solidFill>
                  <a:srgbClr val="57585B"/>
                </a:solidFill>
                <a:latin typeface="Times New Roman"/>
                <a:cs typeface="Times New Roman"/>
              </a:rPr>
              <a:t>Vietnamese Curry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59660" y="6812307"/>
            <a:ext cx="139217" cy="145795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 marR="25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  <a:p>
            <a:pPr marL="12700" marR="25">
              <a:lnSpc>
                <a:spcPct val="9582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  <a:p>
            <a:pPr marL="12700" marR="25">
              <a:lnSpc>
                <a:spcPct val="95825"/>
              </a:lnSpc>
              <a:spcBef>
                <a:spcPts val="20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  <a:p>
            <a:pPr marL="12725" marR="0">
              <a:lnSpc>
                <a:spcPct val="95825"/>
              </a:lnSpc>
              <a:spcBef>
                <a:spcPts val="20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  <a:p>
            <a:pPr marL="12725">
              <a:lnSpc>
                <a:spcPct val="95825"/>
              </a:lnSpc>
              <a:spcBef>
                <a:spcPts val="20"/>
              </a:spcBef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16860" y="6812307"/>
            <a:ext cx="1708175" cy="145795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 marR="38100">
              <a:lnSpc>
                <a:spcPts val="2095"/>
              </a:lnSpc>
            </a:pPr>
            <a:r>
              <a:rPr sz="2000" spc="64" dirty="0">
                <a:solidFill>
                  <a:srgbClr val="57585B"/>
                </a:solidFill>
                <a:latin typeface="Times New Roman"/>
                <a:cs typeface="Times New Roman"/>
              </a:rPr>
              <a:t>Indian Curry</a:t>
            </a:r>
            <a:endParaRPr sz="2000">
              <a:latin typeface="Times New Roman"/>
              <a:cs typeface="Times New Roman"/>
            </a:endParaRPr>
          </a:p>
          <a:p>
            <a:pPr marL="12700" marR="38100">
              <a:lnSpc>
                <a:spcPct val="95825"/>
              </a:lnSpc>
            </a:pPr>
            <a:r>
              <a:rPr sz="2000" spc="62" dirty="0">
                <a:solidFill>
                  <a:srgbClr val="57585B"/>
                </a:solidFill>
                <a:latin typeface="Times New Roman"/>
                <a:cs typeface="Times New Roman"/>
              </a:rPr>
              <a:t>Chinese Curry</a:t>
            </a:r>
            <a:endParaRPr sz="2000">
              <a:latin typeface="Times New Roman"/>
              <a:cs typeface="Times New Roman"/>
            </a:endParaRPr>
          </a:p>
          <a:p>
            <a:pPr marL="12700" marR="38100">
              <a:lnSpc>
                <a:spcPct val="95825"/>
              </a:lnSpc>
              <a:spcBef>
                <a:spcPts val="20"/>
              </a:spcBef>
            </a:pPr>
            <a:r>
              <a:rPr sz="2000" spc="46" dirty="0">
                <a:solidFill>
                  <a:srgbClr val="57585B"/>
                </a:solidFill>
                <a:latin typeface="Times New Roman"/>
                <a:cs typeface="Times New Roman"/>
              </a:rPr>
              <a:t>Thai Curry</a:t>
            </a:r>
            <a:endParaRPr sz="2000">
              <a:latin typeface="Times New Roman"/>
              <a:cs typeface="Times New Roman"/>
            </a:endParaRPr>
          </a:p>
          <a:p>
            <a:pPr marL="12725" marR="38100">
              <a:lnSpc>
                <a:spcPct val="95825"/>
              </a:lnSpc>
              <a:spcBef>
                <a:spcPts val="20"/>
              </a:spcBef>
            </a:pPr>
            <a:r>
              <a:rPr sz="2000" spc="46" dirty="0">
                <a:solidFill>
                  <a:srgbClr val="57585B"/>
                </a:solidFill>
                <a:latin typeface="Times New Roman"/>
                <a:cs typeface="Times New Roman"/>
              </a:rPr>
              <a:t>Nyonya Curry</a:t>
            </a:r>
            <a:endParaRPr sz="2000">
              <a:latin typeface="Times New Roman"/>
              <a:cs typeface="Times New Roman"/>
            </a:endParaRPr>
          </a:p>
          <a:p>
            <a:pPr marL="12725">
              <a:lnSpc>
                <a:spcPct val="95825"/>
              </a:lnSpc>
              <a:spcBef>
                <a:spcPts val="20"/>
              </a:spcBef>
            </a:pPr>
            <a:r>
              <a:rPr sz="2000" spc="67" dirty="0">
                <a:solidFill>
                  <a:srgbClr val="57585B"/>
                </a:solidFill>
                <a:latin typeface="Times New Roman"/>
                <a:cs typeface="Times New Roman"/>
              </a:rPr>
              <a:t>Eurasian Curry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19300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5379" y="10003062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72" y="10003062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893319" y="1715841"/>
            <a:ext cx="5801360" cy="0"/>
          </a:xfrm>
          <a:custGeom>
            <a:avLst/>
            <a:gdLst/>
            <a:ahLst/>
            <a:cxnLst/>
            <a:rect l="l" t="t" r="r" b="b"/>
            <a:pathLst>
              <a:path w="5801360">
                <a:moveTo>
                  <a:pt x="0" y="0"/>
                </a:moveTo>
                <a:lnTo>
                  <a:pt x="580136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5376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94476" y="10142762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12700">
            <a:solidFill>
              <a:srgbClr val="BBBD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71931" y="5176743"/>
            <a:ext cx="2337195" cy="15483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06063" y="5176743"/>
            <a:ext cx="2337142" cy="15580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1926" y="2143047"/>
            <a:ext cx="4771228" cy="29354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80610" y="806525"/>
            <a:ext cx="1373505" cy="641938"/>
          </a:xfrm>
          <a:prstGeom prst="rect">
            <a:avLst/>
          </a:prstGeom>
        </p:spPr>
        <p:txBody>
          <a:bodyPr wrap="square" lIns="0" tIns="12509" rIns="0" bIns="0" rtlCol="0">
            <a:noAutofit/>
          </a:bodyPr>
          <a:lstStyle/>
          <a:p>
            <a:pPr marL="12700" marR="47625">
              <a:lnSpc>
                <a:spcPts val="1970"/>
              </a:lnSpc>
            </a:pPr>
            <a:r>
              <a:rPr sz="2000" spc="-107" dirty="0">
                <a:solidFill>
                  <a:srgbClr val="404042"/>
                </a:solidFill>
                <a:latin typeface="Times New Roman"/>
                <a:cs typeface="Times New Roman"/>
              </a:rPr>
              <a:t>CHAPTER 3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"/>
              </a:spcBef>
            </a:pPr>
            <a:r>
              <a:rPr sz="2500" b="1" spc="-296" dirty="0">
                <a:solidFill>
                  <a:srgbClr val="404042"/>
                </a:solidFill>
                <a:latin typeface="Times New Roman"/>
                <a:cs typeface="Times New Roman"/>
              </a:rPr>
              <a:t>FESTIVAL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44590" y="1105563"/>
            <a:ext cx="1815464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b="1" spc="-278" dirty="0">
                <a:solidFill>
                  <a:srgbClr val="404042"/>
                </a:solidFill>
                <a:latin typeface="Times New Roman"/>
                <a:cs typeface="Times New Roman"/>
              </a:rPr>
              <a:t>HIGHLIGHTS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9235" y="7045033"/>
            <a:ext cx="3266757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67" dirty="0">
                <a:solidFill>
                  <a:srgbClr val="404042"/>
                </a:solidFill>
                <a:latin typeface="Times New Roman"/>
                <a:cs typeface="Times New Roman"/>
              </a:rPr>
              <a:t>The Boulevard (Picnic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28850" y="7045033"/>
            <a:ext cx="846772" cy="342900"/>
          </a:xfrm>
          <a:prstGeom prst="rect">
            <a:avLst/>
          </a:prstGeom>
        </p:spPr>
        <p:txBody>
          <a:bodyPr wrap="square" lIns="0" tIns="16446" rIns="0" bIns="0" rtlCol="0">
            <a:noAutofit/>
          </a:bodyPr>
          <a:lstStyle/>
          <a:p>
            <a:pPr marL="12700">
              <a:lnSpc>
                <a:spcPts val="2590"/>
              </a:lnSpc>
            </a:pPr>
            <a:r>
              <a:rPr sz="2500" spc="-9" dirty="0">
                <a:solidFill>
                  <a:srgbClr val="404042"/>
                </a:solidFill>
                <a:latin typeface="Times New Roman"/>
                <a:cs typeface="Times New Roman"/>
              </a:rPr>
              <a:t>Area)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9235" y="7546156"/>
            <a:ext cx="141731" cy="57403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16435" y="7546156"/>
            <a:ext cx="5256907" cy="1163319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20320" marR="31111">
              <a:lnSpc>
                <a:spcPts val="2095"/>
              </a:lnSpc>
            </a:pPr>
            <a:r>
              <a:rPr sz="2000" spc="63" dirty="0">
                <a:solidFill>
                  <a:srgbClr val="57585B"/>
                </a:solidFill>
                <a:latin typeface="Times New Roman"/>
                <a:cs typeface="Times New Roman"/>
              </a:rPr>
              <a:t>Dine amongst the skies of George Town</a:t>
            </a:r>
            <a:endParaRPr sz="2000">
              <a:latin typeface="Times New Roman"/>
              <a:cs typeface="Times New Roman"/>
            </a:endParaRPr>
          </a:p>
          <a:p>
            <a:pPr marL="12700" indent="7620">
              <a:lnSpc>
                <a:spcPct val="96687"/>
              </a:lnSpc>
            </a:pP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Rela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x</a:t>
            </a:r>
            <a:r>
              <a:rPr sz="2000" spc="-16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an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d</a:t>
            </a:r>
            <a:r>
              <a:rPr sz="2000" spc="308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chil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l</a:t>
            </a:r>
            <a:r>
              <a:rPr sz="2000" spc="-8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whil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1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tuckin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g</a:t>
            </a:r>
            <a:r>
              <a:rPr sz="2000" spc="199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int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2000" spc="206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a</a:t>
            </a:r>
            <a:r>
              <a:rPr sz="2000" spc="135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wid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e</a:t>
            </a:r>
            <a:r>
              <a:rPr sz="2000" spc="9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121" dirty="0">
                <a:solidFill>
                  <a:srgbClr val="57585B"/>
                </a:solidFill>
                <a:latin typeface="Times New Roman"/>
                <a:cs typeface="Times New Roman"/>
              </a:rPr>
              <a:t>range</a:t>
            </a:r>
            <a:r>
              <a:rPr sz="2000" spc="94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o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f</a:t>
            </a:r>
            <a:r>
              <a:rPr sz="2000" spc="-13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59" dirty="0">
                <a:solidFill>
                  <a:srgbClr val="57585B"/>
                </a:solidFill>
                <a:latin typeface="Times New Roman"/>
                <a:cs typeface="Times New Roman"/>
              </a:rPr>
              <a:t>loca</a:t>
            </a:r>
            <a:r>
              <a:rPr sz="2000" spc="0" dirty="0">
                <a:solidFill>
                  <a:srgbClr val="57585B"/>
                </a:solidFill>
                <a:latin typeface="Times New Roman"/>
                <a:cs typeface="Times New Roman"/>
              </a:rPr>
              <a:t>l</a:t>
            </a:r>
            <a:r>
              <a:rPr sz="2000" spc="97" dirty="0">
                <a:solidFill>
                  <a:srgbClr val="57585B"/>
                </a:solidFill>
                <a:latin typeface="Times New Roman"/>
                <a:cs typeface="Times New Roman"/>
              </a:rPr>
              <a:t> </a:t>
            </a:r>
            <a:r>
              <a:rPr sz="2000" spc="83" dirty="0">
                <a:solidFill>
                  <a:srgbClr val="57585B"/>
                </a:solidFill>
                <a:latin typeface="Times New Roman"/>
                <a:cs typeface="Times New Roman"/>
              </a:rPr>
              <a:t>cuisines</a:t>
            </a:r>
            <a:endParaRPr sz="2000">
              <a:latin typeface="Times New Roman"/>
              <a:cs typeface="Times New Roman"/>
            </a:endParaRPr>
          </a:p>
          <a:p>
            <a:pPr marL="20320" marR="31111">
              <a:lnSpc>
                <a:spcPct val="95825"/>
              </a:lnSpc>
            </a:pPr>
            <a:r>
              <a:rPr sz="2000" spc="57" dirty="0">
                <a:solidFill>
                  <a:srgbClr val="57585B"/>
                </a:solidFill>
                <a:latin typeface="Times New Roman"/>
                <a:cs typeface="Times New Roman"/>
              </a:rPr>
              <a:t>At one of Penang’s ubiquitous  lanes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9235" y="8430076"/>
            <a:ext cx="141731" cy="279400"/>
          </a:xfrm>
          <a:prstGeom prst="rect">
            <a:avLst/>
          </a:prstGeom>
        </p:spPr>
        <p:txBody>
          <a:bodyPr wrap="square" lIns="0" tIns="13303" rIns="0" bIns="0" rtlCol="0">
            <a:noAutofit/>
          </a:bodyPr>
          <a:lstStyle/>
          <a:p>
            <a:pPr marL="12700">
              <a:lnSpc>
                <a:spcPts val="2095"/>
              </a:lnSpc>
            </a:pPr>
            <a:r>
              <a:rPr sz="2000" dirty="0">
                <a:solidFill>
                  <a:srgbClr val="57585B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9306" y="10075013"/>
            <a:ext cx="2333574" cy="139700"/>
          </a:xfrm>
          <a:prstGeom prst="rect">
            <a:avLst/>
          </a:prstGeom>
        </p:spPr>
        <p:txBody>
          <a:bodyPr wrap="square" lIns="0" tIns="6318" rIns="0" bIns="0" rtlCol="0">
            <a:noAutofit/>
          </a:bodyPr>
          <a:lstStyle/>
          <a:p>
            <a:pPr marL="12700">
              <a:lnSpc>
                <a:spcPts val="994"/>
              </a:lnSpc>
            </a:pPr>
            <a:r>
              <a:rPr sz="900" b="1" spc="36" dirty="0">
                <a:solidFill>
                  <a:srgbClr val="BBBDC0"/>
                </a:solidFill>
                <a:latin typeface="Times New Roman"/>
                <a:cs typeface="Times New Roman"/>
              </a:rPr>
              <a:t>Penang Street Food Festival Proposal 2019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3319" y="1576141"/>
            <a:ext cx="580136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65376" y="10003062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094476" y="10003062"/>
            <a:ext cx="1600200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1956</Words>
  <Application>Microsoft Office PowerPoint</Application>
  <PresentationFormat>Custom</PresentationFormat>
  <Paragraphs>430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DejaVu Sans</vt:lpstr>
      <vt:lpstr>Arial</vt:lpstr>
      <vt:lpstr>Calibri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modified xsi:type="dcterms:W3CDTF">2019-07-24T15:45:33Z</dcterms:modified>
</cp:coreProperties>
</file>