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67" r:id="rId3"/>
    <p:sldId id="268" r:id="rId4"/>
    <p:sldId id="269" r:id="rId5"/>
    <p:sldId id="262" r:id="rId6"/>
    <p:sldId id="263" r:id="rId7"/>
    <p:sldId id="270" r:id="rId8"/>
    <p:sldId id="272" r:id="rId9"/>
    <p:sldId id="264" r:id="rId10"/>
    <p:sldId id="273" r:id="rId11"/>
    <p:sldId id="274" r:id="rId12"/>
    <p:sldId id="266" r:id="rId13"/>
    <p:sldId id="265" r:id="rId14"/>
    <p:sldId id="276" r:id="rId15"/>
    <p:sldId id="27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C85B3-6327-48AF-9DF0-6D8B5490948C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C4A3C-82FB-4AF0-8C16-353F3633BF4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9165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C4A3C-82FB-4AF0-8C16-353F3633BF44}" type="slidenum">
              <a:rPr lang="en-MY" smtClean="0"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216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0943E-ABC7-45D1-808E-81B461715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EB559-DA1F-4D0E-A404-02400638F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004A4-69D8-4AF3-8435-0261C118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5CCC8-F2DD-4FAE-8515-5E2D625D9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DB6AF-CC62-4C8B-A0C7-90D8164EA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2077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0DD8A-0E3B-4E9D-BD68-B9B42AAA0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0BD1ED-C5FF-4156-94F0-12AC887BAF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85D78-5CBE-4804-B7CB-31FA75040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1BF9D-4431-49F1-9390-91D75293D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11C77-8AD5-47C7-8673-7794B63BC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40100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AF6BF0-57E7-4F71-AEA3-024DE8D6F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38AF44-FF32-4757-A689-DEB5A8FAC4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E2B2E-968D-410A-AA22-661BA7CE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E908F-FB63-4DFA-BEE9-7554130A8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DFEDE-0B1C-443C-8FF8-10FA463E7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04857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40CCE-AD12-4479-B67C-47A749CD8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85A17-D256-4086-8927-8FE137ADB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1A1DF-9CE9-41F6-AFA1-1B37B90B4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98951-3370-4541-A1DB-BB53223EC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8C05E-F001-4056-ACC1-9BC11F1CF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74213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AF261-66FE-45B1-8235-F0F9DEAA4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FE079-3F5A-4B42-A839-CC94B5A4A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2637B6-67BB-448F-B9B6-09C637239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EEBEB-4591-4187-8071-192EFDF68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51B4B-776A-4AB9-980A-8A0679D5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246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8D4B4-5533-4283-81FA-46637C6D8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15BEC-39AE-4B55-B39C-2071BFB28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F1EB30-F847-480A-963B-49691F7450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9F8D8E-639B-4CD3-BD04-04DBAADEE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81A1C3-E0C5-4FFD-B6AC-EFAFAF3E2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18CF4-F038-48C2-9CE4-38FB611BB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6348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40503-ACEC-464B-9960-F0C42F573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D1029-A961-4021-97F4-9D2D641C7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BB915E-B659-4230-BFB3-9EFC11AA6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CAAF14-53BD-4349-A90E-4D0AD69E8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E87FFE-D7E5-42E2-9BE8-FEC60411D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426460-EF50-448D-8CA0-1F18CFEA4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DC3ED2-45CE-4CFE-8106-ECCCD2298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E7A558-7AC6-4ECF-A97C-C7F81BD7B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7514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3FA23-66A4-467A-94D3-FC042D30B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D0C0F-D559-4266-AF8E-84D5EF41D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3C88A9-44F8-4394-B84E-C18E85A71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DEA432-BF98-4218-87C1-A7410151E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6145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084F3-0086-4406-853B-41FF15FB0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B1ABDE-4C1C-41BA-B0AC-A2542879F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38AB8-196F-430F-A683-ECAB62300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87263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FB6A4-DAB2-4529-BFAB-7E30FB5E5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000CB-D7AE-43E4-A425-28A910EDD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E0E7AE-4C92-4E83-98CC-990AD840A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C157A-15B5-4F11-A08F-EF0F7B387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6FC80C-0F8F-4FF4-A777-710F78A9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4875F-797E-472C-8284-2C050E62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1840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F2755-C640-4821-A2D2-0892CD1A5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8568BE-934A-41B8-A753-4370AD1C7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742A5F-DE5D-4226-92C7-978DD6F7C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22BAA3-F63D-4986-8BEE-FD59AB3EF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CD64EF-D4C4-4BC4-A160-22E87C6F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2E463A-1A43-486C-B9DA-7DACBB34C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221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309112-ABD5-4EDB-B4E0-DAD40CA14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08DC1-2369-477B-8BDE-D648CD64C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F83B5-61BC-445A-9B34-4F6496AA8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FA259-9F42-4E5D-83CC-08B63C9784BE}" type="datetimeFigureOut">
              <a:rPr lang="en-MY" smtClean="0"/>
              <a:t>14/10/2019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C35C63-9556-4075-AE7C-CB48E9F6E6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1A6DE-2881-4AB4-B839-930C546C0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09AB6-C0C6-4331-8C0F-B10F5019448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9991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.jp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59" y="640759"/>
            <a:ext cx="12393898" cy="3849142"/>
          </a:xfrm>
        </p:spPr>
        <p:txBody>
          <a:bodyPr>
            <a:normAutofit fontScale="90000"/>
          </a:bodyPr>
          <a:lstStyle/>
          <a:p>
            <a:pPr algn="ctr"/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Return Ticket to Penang by AirAsia</a:t>
            </a:r>
            <a:b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                       - 3D2N Shangri la Rasa </a:t>
            </a:r>
            <a:r>
              <a:rPr lang="en-US" sz="36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Sayang</a:t>
            </a:r>
            <a:b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         -Pacific world Airport Transfer + Full day tour </a:t>
            </a:r>
            <a:b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                      -Penang Experience pass ×2</a:t>
            </a:r>
            <a:b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-BE @ Penang ×2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1" y="4993524"/>
            <a:ext cx="2136397" cy="9848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659" y="6503311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6F5F11-0FE6-4833-B46C-E9EA6BFC75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738" y="5010617"/>
            <a:ext cx="2732058" cy="9803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D20954-9DFA-424A-89B9-C23284696A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044" y="4778801"/>
            <a:ext cx="2715354" cy="13411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E32AB4-5307-4947-89DA-AFE824E6FA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646" y="4739425"/>
            <a:ext cx="1249695" cy="14507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CA04F0-85DF-44AB-852A-69F34FD14318}"/>
              </a:ext>
            </a:extLst>
          </p:cNvPr>
          <p:cNvSpPr txBox="1"/>
          <p:nvPr/>
        </p:nvSpPr>
        <p:spPr>
          <a:xfrm>
            <a:off x="4698043" y="455363"/>
            <a:ext cx="54502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6600" b="1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Grand Prize</a:t>
            </a:r>
            <a:endParaRPr lang="en-MY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0D8C08-BF07-4A48-A4F9-BADCA88335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342" y="4739425"/>
            <a:ext cx="1664221" cy="166422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1CA64B-1421-4D36-B1D4-EBD101810E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38760" y="2971760"/>
            <a:ext cx="914479" cy="9144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C61EE9-A0BA-48E3-84D9-44084D62AD9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9" y="593735"/>
            <a:ext cx="1475159" cy="78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21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Hampton By The Beach 2D1N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Penang </a:t>
            </a:r>
            <a:r>
              <a:rPr lang="en-US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Hoho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2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01" y="4595178"/>
            <a:ext cx="3425741" cy="1579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71BEEE-C9AE-4E80-AEF7-34697599F4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51" y="4755183"/>
            <a:ext cx="2757559" cy="15715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70574E-6795-4358-BC4A-01330BBDCF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4156" y="4602859"/>
            <a:ext cx="2792210" cy="16765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E52378-C0D9-4ADA-A369-B073C6759B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501" y="607065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79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Hampton By The Beach 2D1N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Penang </a:t>
            </a:r>
            <a:r>
              <a:rPr lang="en-US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Hoho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2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01" y="4595178"/>
            <a:ext cx="3425741" cy="1579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71BEEE-C9AE-4E80-AEF7-34697599F4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51" y="4755183"/>
            <a:ext cx="2757559" cy="15715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22504D-7824-4B58-9FC4-E4080809E1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0173" y="4595178"/>
            <a:ext cx="2792210" cy="16765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52D36A-3F08-4F46-970E-512475980E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501" y="735519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49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Prize </a:t>
            </a:r>
            <a:br>
              <a:rPr lang="en-MY" dirty="0"/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Iconic Hotel 2D1N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Penang </a:t>
            </a:r>
            <a:r>
              <a:rPr lang="en-US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Hoho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2</a:t>
            </a: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327CED-737B-4A16-A2C3-92F462B0C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208" y="4531422"/>
            <a:ext cx="3512928" cy="17549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32" y="4579436"/>
            <a:ext cx="3425741" cy="1579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9FE970-A17E-477A-B4E9-E41B02B7D6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8445" y="4498274"/>
            <a:ext cx="2792210" cy="16765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860B8B-E47C-4FA1-A56D-F2D3B9F729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942" y="782812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86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BE Pass 1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Penang </a:t>
            </a:r>
            <a:r>
              <a:rPr lang="en-US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Hoho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2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3" y="4498274"/>
            <a:ext cx="3425741" cy="1579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721B77-3624-4567-A1A1-D0C589EA8C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264" y="4498274"/>
            <a:ext cx="1478253" cy="17160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D8AB58-D1DA-4964-A66D-002FEDAF2B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016" y="755483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20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BE Pass 1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Habitat 2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3" y="4498274"/>
            <a:ext cx="3425741" cy="1579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721B77-3624-4567-A1A1-D0C589EA8C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414" y="4587741"/>
            <a:ext cx="1478253" cy="17160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090A02-E844-4CD5-BA17-4D4CE7070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663" y="4515957"/>
            <a:ext cx="2621806" cy="18680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A6D208-3C5E-4CF3-B990-BC1456A0E3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703" y="612131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9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BE Pass 1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Habitat 2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95" y="4654897"/>
            <a:ext cx="3067863" cy="14142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721B77-3624-4567-A1A1-D0C589EA8C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414" y="4587741"/>
            <a:ext cx="1478253" cy="17160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090A02-E844-4CD5-BA17-4D4CE7070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663" y="4515957"/>
            <a:ext cx="2621806" cy="18680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D56F52-0364-4307-A9BD-4F49938F4F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538" y="687067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60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242" y="438178"/>
            <a:ext cx="12191999" cy="3797649"/>
          </a:xfrm>
        </p:spPr>
        <p:txBody>
          <a:bodyPr>
            <a:normAutofit fontScale="90000"/>
          </a:bodyPr>
          <a:lstStyle/>
          <a:p>
            <a:pPr algn="ctr"/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Grand Prize</a:t>
            </a: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Return Ticket to Penang by AirAsia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                        -Northam Junior Suites 3D2N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-Tour Incentive Airport Transfer + Half day tour 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                      -Penang Experience pass 1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9" y="4877718"/>
            <a:ext cx="1977689" cy="911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E32AB4-5307-4947-89DA-AFE824E6FA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444" y="4659631"/>
            <a:ext cx="1387170" cy="16102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8A9BA-3C49-416B-95DF-1E903479D1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239" y="4890566"/>
            <a:ext cx="2984497" cy="15407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1A7F72-335A-4E73-A4B4-9CC99286A8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479" y="5014514"/>
            <a:ext cx="2930965" cy="8594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CE0D5A-19A5-4E53-B59A-83BAE4EB34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2117" y="4550418"/>
            <a:ext cx="1664352" cy="16643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37622E-1B7D-47C7-90BF-FA95E7B920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4554" y="592926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519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242" y="696087"/>
            <a:ext cx="12191999" cy="3160297"/>
          </a:xfrm>
        </p:spPr>
        <p:txBody>
          <a:bodyPr>
            <a:normAutofit fontScale="90000"/>
          </a:bodyPr>
          <a:lstStyle/>
          <a:p>
            <a:pPr algn="ctr"/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Grand Prize</a:t>
            </a: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MY" dirty="0">
                <a:solidFill>
                  <a:schemeClr val="bg1"/>
                </a:solidFill>
              </a:rPr>
              <a:t>-</a:t>
            </a: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Return Ticket to Penang by AirAsia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       </a:t>
            </a:r>
            <a:r>
              <a:rPr lang="en-US" sz="4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ParkRoyal</a:t>
            </a: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 3D2N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Tour Incentive Airport Transfer + Half day tour 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                      Penang Experience pass 1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9" y="4877718"/>
            <a:ext cx="1977689" cy="911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E32AB4-5307-4947-89DA-AFE824E6FA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444" y="4659631"/>
            <a:ext cx="1387170" cy="16102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9AAE29-C040-4015-863B-9CA29662D7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482" y="5078720"/>
            <a:ext cx="3154941" cy="11904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A97949-D47B-4BC8-8182-8DF381E77D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5679" y="5063197"/>
            <a:ext cx="2932430" cy="8596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CFDD41-1B9E-4C10-B2FC-880C226256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1130" y="4655279"/>
            <a:ext cx="1664352" cy="16643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F2D3B7-0884-46AE-A4F8-C263E2167A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3823" y="672335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24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242" y="696087"/>
            <a:ext cx="12191999" cy="3160297"/>
          </a:xfrm>
        </p:spPr>
        <p:txBody>
          <a:bodyPr>
            <a:normAutofit fontScale="90000"/>
          </a:bodyPr>
          <a:lstStyle/>
          <a:p>
            <a:pPr algn="ctr"/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Grand Prize</a:t>
            </a:r>
            <a:b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Return Ticket to Penang by AirAsia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                        Lexis Hotel 3D2N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Mypassion</a:t>
            </a: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 Half day tour </a:t>
            </a:r>
            <a:b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                      Penang Experience pass 1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59" y="4877718"/>
            <a:ext cx="1977689" cy="911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E32AB4-5307-4947-89DA-AFE824E6FA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444" y="4659631"/>
            <a:ext cx="1387170" cy="16102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9B5952-5302-42DC-9A8D-EA9287D1B8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425" y="5140164"/>
            <a:ext cx="3329145" cy="8930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5E4157-62E3-4E87-98FF-1549DB55C2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20226" y="4697291"/>
            <a:ext cx="2603218" cy="16094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0DF3D4-83B5-432B-A4B4-11647C3E0C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5210" y="4567911"/>
            <a:ext cx="1664352" cy="16643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D6CB36-8E51-4295-B8F7-E9DEBC7566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823" y="817622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71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0047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Holiday Inn 3D2N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Mypassion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half day tour 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31" y="4680777"/>
            <a:ext cx="2769012" cy="12764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25" y="6418028"/>
            <a:ext cx="12182757" cy="4267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58F0E9-9A3F-4DD1-B255-EC1DE7860C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083" y="4803567"/>
            <a:ext cx="3804604" cy="15844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38C1D5-62A2-4884-B8CC-A21B2EB8F1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2427" y="4748470"/>
            <a:ext cx="2603218" cy="16094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E12F05-BD02-4B0D-80D9-5E70D3DE1E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502" y="1016824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43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Royale </a:t>
            </a:r>
            <a:r>
              <a:rPr lang="en-US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Chulan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Penang 3D2N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Habitat 2 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0" y="4595178"/>
            <a:ext cx="3425741" cy="1579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87A950-8BB8-40B9-A358-278C4F8308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503" y="4831070"/>
            <a:ext cx="4580678" cy="14717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CDB9EC-BBA3-4687-8750-E6DFE8B75D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863" y="4546613"/>
            <a:ext cx="2611224" cy="18604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964B96-54E8-40D1-97FC-D222F6C02D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329" y="746061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353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Clan Georgetown 2D1N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Habitat 2 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0" y="4595178"/>
            <a:ext cx="3425741" cy="1579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CDB9EC-BBA3-4687-8750-E6DFE8B75D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863" y="4546613"/>
            <a:ext cx="2611224" cy="18604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565A75-5271-4912-ADCB-18B9FD5966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420" y="4650371"/>
            <a:ext cx="3200400" cy="1524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6FA112-7CC1-461D-906F-18242B232E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590" y="711877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847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Lone Pine Hotel 2D1N 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Habitat 2 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80" y="4595178"/>
            <a:ext cx="3425741" cy="1579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CDB9EC-BBA3-4687-8750-E6DFE8B75D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863" y="4546613"/>
            <a:ext cx="2611224" cy="18604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994C7A-545B-4D12-9EA7-985556D19F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47" y="4533695"/>
            <a:ext cx="2315523" cy="1723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2D83D4-667C-406B-AA36-A4119D938D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590" y="651511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96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4E1188-B55C-406C-BB29-9974C81F6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" y="438178"/>
            <a:ext cx="12182757" cy="406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4C069-C63F-40D7-8063-24F98DAE3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6523"/>
            <a:ext cx="10515600" cy="1772478"/>
          </a:xfrm>
        </p:spPr>
        <p:txBody>
          <a:bodyPr>
            <a:normAutofit fontScale="90000"/>
          </a:bodyPr>
          <a:lstStyle/>
          <a:p>
            <a:pPr algn="ctr"/>
            <a:r>
              <a:rPr lang="en-MY" sz="7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Prize </a:t>
            </a:r>
            <a:br>
              <a:rPr lang="en-MY" dirty="0"/>
            </a:br>
            <a:br>
              <a:rPr lang="en-MY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The Prestige 2D1N</a:t>
            </a:r>
            <a:b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Penang </a:t>
            </a:r>
            <a:r>
              <a:rPr lang="en-US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Hoho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</a:rPr>
              <a:t> 2</a:t>
            </a:r>
            <a:br>
              <a:rPr lang="en-MY" b="1" dirty="0">
                <a:latin typeface="Arial Black" panose="020B0A04020102020204" pitchFamily="34" charset="0"/>
              </a:rPr>
            </a:br>
            <a:br>
              <a:rPr lang="en-MY" b="1" dirty="0">
                <a:latin typeface="Arial Black" panose="020B0A04020102020204" pitchFamily="34" charset="0"/>
              </a:rPr>
            </a:br>
            <a:endParaRPr lang="en-MY" b="1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919941-A285-4E9E-BCFC-4B40ED132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2"/>
            <a:ext cx="12191999" cy="42492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68A6F7-ED2B-4140-9031-8D28BB758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01" y="4595178"/>
            <a:ext cx="3425741" cy="1579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560E55-6A98-4F53-8377-11AF8DAB8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31280"/>
            <a:ext cx="12182757" cy="4267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895E2E-39F2-4B85-90EA-777EA12846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642" y="4432903"/>
            <a:ext cx="2065813" cy="2063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042BE0-41B3-408A-A5EC-54B7635A21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799" y="4524387"/>
            <a:ext cx="2792067" cy="16752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EC9D09-0035-494F-BCE1-0D6BC459BC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852" y="735519"/>
            <a:ext cx="1475360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44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16</Words>
  <Application>Microsoft Office PowerPoint</Application>
  <PresentationFormat>Widescreen</PresentationFormat>
  <Paragraphs>17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Times New Roman</vt:lpstr>
      <vt:lpstr>Office Theme</vt:lpstr>
      <vt:lpstr>  Return Ticket to Penang by AirAsia                        - 3D2N Shangri la Rasa Sayang          -Pacific world Airport Transfer + Full day tour                        -Penang Experience pass ×2 -BE @ Penang ×2   </vt:lpstr>
      <vt:lpstr> Grand Prize  -Return Ticket to Penang by AirAsia                         -Northam Junior Suites 3D2N -Tour Incentive Airport Transfer + Half day tour                        -Penang Experience pass 1  </vt:lpstr>
      <vt:lpstr> Grand Prize  -Return Ticket to Penang by AirAsia        ParkRoyal 3D2N Tour Incentive Airport Transfer + Half day tour                        Penang Experience pass 1  </vt:lpstr>
      <vt:lpstr> Grand Prize  Return Ticket to Penang by AirAsia                         Lexis Hotel 3D2N Mypassion Half day tour                        Penang Experience pass 1  </vt:lpstr>
      <vt:lpstr> Prize   Holiday Inn 3D2N  Mypassion half day tour   </vt:lpstr>
      <vt:lpstr>Prize   Royale Chulan Penang 3D2N  Habitat 2   </vt:lpstr>
      <vt:lpstr>Prize   Clan Georgetown 2D1N Habitat 2   </vt:lpstr>
      <vt:lpstr>Prize   Lone Pine Hotel 2D1N  Habitat 2   </vt:lpstr>
      <vt:lpstr>Prize   The Prestige 2D1N  Penang Hoho 2  </vt:lpstr>
      <vt:lpstr>Prize   Hampton By The Beach 2D1N  Penang Hoho 2  </vt:lpstr>
      <vt:lpstr>Prize   Hampton By The Beach 2D1N  Penang Hoho 2  </vt:lpstr>
      <vt:lpstr> Prize  Iconic Hotel 2D1N Penang Hoho 2 </vt:lpstr>
      <vt:lpstr>Prize   BE Pass 1  Penang Hoho 2  </vt:lpstr>
      <vt:lpstr>Prize   BE Pass 1  Habitat 2  </vt:lpstr>
      <vt:lpstr>Prize   BE Pass 1  Habitat 2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Lucky draw</dc:title>
  <dc:creator>User</dc:creator>
  <cp:lastModifiedBy>User</cp:lastModifiedBy>
  <cp:revision>26</cp:revision>
  <dcterms:created xsi:type="dcterms:W3CDTF">2019-10-10T02:20:38Z</dcterms:created>
  <dcterms:modified xsi:type="dcterms:W3CDTF">2019-10-14T12:01:34Z</dcterms:modified>
</cp:coreProperties>
</file>