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94" r:id="rId5"/>
    <p:sldId id="263" r:id="rId6"/>
    <p:sldId id="256" r:id="rId7"/>
    <p:sldId id="257" r:id="rId8"/>
    <p:sldId id="25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E842B-4548-472C-81C0-14F4AC5FF5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FE5F41-A015-41AB-ADE4-FFD88CD03F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D47C10-D5ED-41CC-9465-ED315B3F3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32AF0-EB7B-419A-9817-E1B6C3FC6C06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DE0A3E-959E-44B1-A2C2-550C3450E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1BF3A-7454-4DDF-957C-396BAE72F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91A8-EA93-46E7-887A-12A8D48FFA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11424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4D32A-E2CD-4AB0-BFE4-C71FA0DDB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B7F528-1F65-41BE-B28C-322F36C524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29DFB4-CE5A-43DD-8C74-51179E07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32AF0-EB7B-419A-9817-E1B6C3FC6C06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8885E0-C204-4955-AF76-A40BBF23C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CFEC1A-5F8E-4B26-B61A-73586072F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91A8-EA93-46E7-887A-12A8D48FFA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88484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F375CC-CA82-4513-A439-138FF7907F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357CF1-0091-4AFF-8C83-BFEDBC89E4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49F96-E304-4164-AEFA-1B6F73B5F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32AF0-EB7B-419A-9817-E1B6C3FC6C06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98DC5-EF1E-4450-838C-A4790B1A2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A37347-2070-4E68-80EF-582457981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91A8-EA93-46E7-887A-12A8D48FFA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80884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8C65C-4B51-4CB6-9100-CE13947A5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9F3E5-9A15-4F69-AB65-452B40058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D6448-896E-4E7F-9220-0B980DDCA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32AF0-EB7B-419A-9817-E1B6C3FC6C06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059C19-5E12-4D17-B40A-4359E5F7B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0242B-C6D1-4760-8738-084A6E110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91A8-EA93-46E7-887A-12A8D48FFA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71074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F82C5-A682-49DA-AA18-0C8B1BE7D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BE46C3-CC0D-4AF7-ACFF-C9D75F659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A6B3C0-ED30-4E35-ABB8-1CA8046DE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32AF0-EB7B-419A-9817-E1B6C3FC6C06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08E51-5B0A-4F79-B243-FBF2FD79E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58439-30F2-4852-9ECD-49C378553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91A8-EA93-46E7-887A-12A8D48FFA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2934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37181-712B-4C96-9DE6-CB19BA8A7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CF92D-2DFF-4483-9EF0-E88C45E65D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45E10B-D418-4D93-9F00-D27EA8842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8E9158-0E0D-4BF6-BCF4-26D48CF61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32AF0-EB7B-419A-9817-E1B6C3FC6C06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9E7A5F-2D48-44D4-9129-C46ED7EA8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B026A3-FE1C-425C-8EF1-8CE8EF565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91A8-EA93-46E7-887A-12A8D48FFA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0181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217E0-2680-4FE2-B280-66EA0DE1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DFE193-352E-4F38-BC97-83F1793DF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68CA5D-CB69-47FC-BFAF-18957BC9BC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DFFA94-23DC-4CE0-857C-AAA9E07EAF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28824A-3571-42AC-8FE4-B7606CE7AB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99DEF6-DB46-4DC3-8389-4E9D70A58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32AF0-EB7B-419A-9817-E1B6C3FC6C06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FC4365-1CEB-4F07-9A9C-F9CAB9649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EB564B-5385-4477-8F8D-741FA5E40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91A8-EA93-46E7-887A-12A8D48FFA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2409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F4459-AD12-410D-8A03-B9064B3BB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0D059-ED50-4565-AC1B-C24DBF45F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32AF0-EB7B-419A-9817-E1B6C3FC6C06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5B0646-0D2F-46AD-9C0B-672CD3D3E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3D283C-5687-4346-B689-BF9FFF93C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91A8-EA93-46E7-887A-12A8D48FFA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37732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E8E3BC-0A27-4D22-AF55-9613BBA38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32AF0-EB7B-419A-9817-E1B6C3FC6C06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A07705-47B5-402E-92FD-92634FDA1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A3B98E-0BEF-4264-A3AD-DE8D3D3D6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91A8-EA93-46E7-887A-12A8D48FFA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86476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5DCE8-7839-4DD2-86A3-4DF2A85E2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AFD38-2A99-4DCF-8DF1-A69110917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1076D3-D6AE-4E23-AF7F-4D3A62028D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303175-FD9B-4106-8C82-DCA2BA66D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32AF0-EB7B-419A-9817-E1B6C3FC6C06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F26F2-E1B3-4A77-8818-F1667C076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064F4D-A42D-4D67-98E0-513ACE67B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91A8-EA93-46E7-887A-12A8D48FFA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26312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350F1-2928-455F-B274-F27D39A3A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75A7EB-0B95-4485-970C-0248527940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28C6D-CA0A-4D54-9399-3A44DBE0A8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F827C1-6605-4FB7-AE80-DE4676DA1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32AF0-EB7B-419A-9817-E1B6C3FC6C06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AA0DD9-F1A7-4115-97AD-CD8D201E2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7E131-A26C-4ED4-A698-0BC96759F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91A8-EA93-46E7-887A-12A8D48FFA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99486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06D996-E132-498D-A6B0-35F9C91FC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76305C-A586-4AD0-8960-F94AD3300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C514E0-19B5-4811-9D27-E804D0ACFE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32AF0-EB7B-419A-9817-E1B6C3FC6C06}" type="datetimeFigureOut">
              <a:rPr lang="en-MY" smtClean="0"/>
              <a:t>9/10/2019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6AC57-6BD9-45ED-9B41-0D02700F0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810D15-6AB5-4ED7-A59C-16D5DEB788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291A8-EA93-46E7-887A-12A8D48FFA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04936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pauline@penanglobaltourism.com" TargetMode="External"/><Relationship Id="rId2" Type="http://schemas.openxmlformats.org/officeDocument/2006/relationships/hyperlink" Target="mailto:chokyan@penanglobaltourism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alathi@penangglobaltourism.com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itbasia-businessmatching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CD83D-E081-4F77-AE4A-B294C3D7A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 dirty="0"/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C88DC3EB-DA06-4DBF-8501-497E8AD4CD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0472524"/>
              </p:ext>
            </p:extLst>
          </p:nvPr>
        </p:nvGraphicFramePr>
        <p:xfrm>
          <a:off x="935935" y="2106818"/>
          <a:ext cx="10235648" cy="420846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117824">
                  <a:extLst>
                    <a:ext uri="{9D8B030D-6E8A-4147-A177-3AD203B41FA5}">
                      <a16:colId xmlns:a16="http://schemas.microsoft.com/office/drawing/2014/main" val="226533510"/>
                    </a:ext>
                  </a:extLst>
                </a:gridCol>
                <a:gridCol w="5117824">
                  <a:extLst>
                    <a:ext uri="{9D8B030D-6E8A-4147-A177-3AD203B41FA5}">
                      <a16:colId xmlns:a16="http://schemas.microsoft.com/office/drawing/2014/main" val="1597372398"/>
                    </a:ext>
                  </a:extLst>
                </a:gridCol>
              </a:tblGrid>
              <a:tr h="685099">
                <a:tc>
                  <a:txBody>
                    <a:bodyPr/>
                    <a:lstStyle/>
                    <a:p>
                      <a:r>
                        <a:rPr lang="en-MY" dirty="0"/>
                        <a:t>Date</a:t>
                      </a:r>
                    </a:p>
                    <a:p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dirty="0"/>
                        <a:t>16 – 18 October 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88109"/>
                  </a:ext>
                </a:extLst>
              </a:tr>
              <a:tr h="685099">
                <a:tc>
                  <a:txBody>
                    <a:bodyPr/>
                    <a:lstStyle/>
                    <a:p>
                      <a:r>
                        <a:rPr lang="en-MY" b="1" dirty="0"/>
                        <a:t>Venue</a:t>
                      </a:r>
                    </a:p>
                    <a:p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dirty="0"/>
                        <a:t>Sands expo convention centre B2, Singapore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899645"/>
                  </a:ext>
                </a:extLst>
              </a:tr>
              <a:tr h="685099">
                <a:tc>
                  <a:txBody>
                    <a:bodyPr/>
                    <a:lstStyle/>
                    <a:p>
                      <a:r>
                        <a:rPr lang="en-MY" b="1" dirty="0"/>
                        <a:t>Penang Pavilion </a:t>
                      </a:r>
                    </a:p>
                    <a:p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dirty="0"/>
                        <a:t>Booth C O5 / Hall F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331182"/>
                  </a:ext>
                </a:extLst>
              </a:tr>
              <a:tr h="2153167">
                <a:tc>
                  <a:txBody>
                    <a:bodyPr/>
                    <a:lstStyle/>
                    <a:p>
                      <a:r>
                        <a:rPr lang="en-MY" b="1" dirty="0"/>
                        <a:t>Co-exhibitors </a:t>
                      </a:r>
                    </a:p>
                    <a:p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Habitat Penang Hill, The Northam All Suite Penang, Tour &amp; Incentive Travel, Lone Pine Hotel,</a:t>
                      </a:r>
                    </a:p>
                    <a:p>
                      <a:r>
                        <a:rPr lang="en-US" dirty="0"/>
                        <a:t>Shangri La Rasa </a:t>
                      </a:r>
                      <a:r>
                        <a:rPr lang="en-US" dirty="0" err="1"/>
                        <a:t>Sayang</a:t>
                      </a:r>
                      <a:r>
                        <a:rPr lang="en-US" dirty="0"/>
                        <a:t>, Holiday Inn Resort,</a:t>
                      </a:r>
                    </a:p>
                    <a:p>
                      <a:r>
                        <a:rPr lang="en-US" dirty="0"/>
                        <a:t>Pacific World Destination, Royale </a:t>
                      </a:r>
                      <a:r>
                        <a:rPr lang="en-US" dirty="0" err="1"/>
                        <a:t>Chulan</a:t>
                      </a:r>
                      <a:r>
                        <a:rPr lang="en-US" dirty="0"/>
                        <a:t> Penang,</a:t>
                      </a:r>
                    </a:p>
                    <a:p>
                      <a:r>
                        <a:rPr lang="en-US" dirty="0"/>
                        <a:t>The Prestige Hotel, Discovery Overland Holidays, Iconic Hotel, Penang Convention &amp; Exhibition Bureau</a:t>
                      </a:r>
                    </a:p>
                    <a:p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9177802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78C1B49E-92B6-46D7-B6C4-48A9CF63FC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757" y="542718"/>
            <a:ext cx="2161703" cy="994533"/>
          </a:xfrm>
          <a:prstGeom prst="rect">
            <a:avLst/>
          </a:prstGeom>
        </p:spPr>
      </p:pic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080CBA32-478B-479C-8113-E3D2322591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761" y="591782"/>
            <a:ext cx="2053282" cy="945469"/>
          </a:xfrm>
        </p:spPr>
      </p:pic>
      <p:pic>
        <p:nvPicPr>
          <p:cNvPr id="14" name="Content Placeholder 3">
            <a:extLst>
              <a:ext uri="{FF2B5EF4-FFF2-40B4-BE49-F238E27FC236}">
                <a16:creationId xmlns:a16="http://schemas.microsoft.com/office/drawing/2014/main" id="{A5E85969-D9DD-482A-85A7-49431680D2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209" y="591782"/>
            <a:ext cx="2340140" cy="945468"/>
          </a:xfrm>
        </p:spPr>
      </p:pic>
    </p:spTree>
    <p:extLst>
      <p:ext uri="{BB962C8B-B14F-4D97-AF65-F5344CB8AC3E}">
        <p14:creationId xmlns:p14="http://schemas.microsoft.com/office/powerpoint/2010/main" val="3783197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B459AE1-161E-47AD-9551-9DA2296993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17"/>
          <a:stretch/>
        </p:blipFill>
        <p:spPr>
          <a:xfrm>
            <a:off x="1722783" y="318051"/>
            <a:ext cx="9829800" cy="5902451"/>
          </a:xfrm>
        </p:spPr>
      </p:pic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6FFDB894-1532-4E36-A031-6FE15AEAC252}"/>
              </a:ext>
            </a:extLst>
          </p:cNvPr>
          <p:cNvCxnSpPr/>
          <p:nvPr/>
        </p:nvCxnSpPr>
        <p:spPr>
          <a:xfrm rot="5400000">
            <a:off x="2504661" y="4982818"/>
            <a:ext cx="1007165" cy="1007165"/>
          </a:xfrm>
          <a:prstGeom prst="bentConnector3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FE04A8A3-67CE-4430-9459-B2DA7C5819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636" y="6046130"/>
            <a:ext cx="2048434" cy="493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8801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99024-3C90-455A-8F8F-5755053C8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7085"/>
          </a:xfrm>
        </p:spPr>
        <p:txBody>
          <a:bodyPr/>
          <a:lstStyle/>
          <a:p>
            <a:r>
              <a:rPr lang="en-MY" dirty="0"/>
              <a:t>Booth Design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27B819E-DC33-410F-8783-385A5F03B1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5" b="12244"/>
          <a:stretch/>
        </p:blipFill>
        <p:spPr>
          <a:xfrm>
            <a:off x="728870" y="1272210"/>
            <a:ext cx="10283687" cy="5406886"/>
          </a:xfrm>
        </p:spPr>
      </p:pic>
    </p:spTree>
    <p:extLst>
      <p:ext uri="{BB962C8B-B14F-4D97-AF65-F5344CB8AC3E}">
        <p14:creationId xmlns:p14="http://schemas.microsoft.com/office/powerpoint/2010/main" val="3329290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1CA552-6D29-EB4B-9D44-BE01BE231B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344" t="7423" r="38524" b="51796"/>
          <a:stretch/>
        </p:blipFill>
        <p:spPr>
          <a:xfrm rot="16200000">
            <a:off x="999940" y="1788688"/>
            <a:ext cx="6039847" cy="334280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D804A320-CAB6-124E-A96E-8FF2AD2FF185}"/>
              </a:ext>
            </a:extLst>
          </p:cNvPr>
          <p:cNvSpPr/>
          <p:nvPr/>
        </p:nvSpPr>
        <p:spPr>
          <a:xfrm>
            <a:off x="2824350" y="5783285"/>
            <a:ext cx="253466" cy="253466"/>
          </a:xfrm>
          <a:prstGeom prst="ellipse">
            <a:avLst/>
          </a:prstGeom>
          <a:solidFill>
            <a:srgbClr val="FF2F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CB2E99F-F16B-A34A-8781-6B5AB064B7DA}"/>
              </a:ext>
            </a:extLst>
          </p:cNvPr>
          <p:cNvSpPr/>
          <p:nvPr/>
        </p:nvSpPr>
        <p:spPr>
          <a:xfrm>
            <a:off x="2824350" y="5035139"/>
            <a:ext cx="253466" cy="253466"/>
          </a:xfrm>
          <a:prstGeom prst="ellipse">
            <a:avLst/>
          </a:prstGeom>
          <a:solidFill>
            <a:srgbClr val="FF2F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BB78700-F8AF-6A48-9D59-99CB4E4BE75F}"/>
              </a:ext>
            </a:extLst>
          </p:cNvPr>
          <p:cNvSpPr/>
          <p:nvPr/>
        </p:nvSpPr>
        <p:spPr>
          <a:xfrm>
            <a:off x="3940631" y="5783285"/>
            <a:ext cx="253466" cy="253466"/>
          </a:xfrm>
          <a:prstGeom prst="ellipse">
            <a:avLst/>
          </a:prstGeom>
          <a:solidFill>
            <a:srgbClr val="FF2F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5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18EE589-133A-BB42-B34F-A528C8337ADA}"/>
              </a:ext>
            </a:extLst>
          </p:cNvPr>
          <p:cNvSpPr/>
          <p:nvPr/>
        </p:nvSpPr>
        <p:spPr>
          <a:xfrm>
            <a:off x="3940631" y="5035139"/>
            <a:ext cx="253466" cy="253466"/>
          </a:xfrm>
          <a:prstGeom prst="ellipse">
            <a:avLst/>
          </a:prstGeom>
          <a:solidFill>
            <a:srgbClr val="FF2F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6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42C021C-CBF8-A848-A99C-A26BB94CDCBF}"/>
              </a:ext>
            </a:extLst>
          </p:cNvPr>
          <p:cNvSpPr/>
          <p:nvPr/>
        </p:nvSpPr>
        <p:spPr>
          <a:xfrm>
            <a:off x="2824350" y="3740730"/>
            <a:ext cx="253466" cy="253466"/>
          </a:xfrm>
          <a:prstGeom prst="ellipse">
            <a:avLst/>
          </a:prstGeom>
          <a:solidFill>
            <a:srgbClr val="FF2F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3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D034308-03AE-B74E-AE6B-58C510E99BDC}"/>
              </a:ext>
            </a:extLst>
          </p:cNvPr>
          <p:cNvSpPr/>
          <p:nvPr/>
        </p:nvSpPr>
        <p:spPr>
          <a:xfrm>
            <a:off x="2824350" y="2992584"/>
            <a:ext cx="253466" cy="253466"/>
          </a:xfrm>
          <a:prstGeom prst="ellipse">
            <a:avLst/>
          </a:prstGeom>
          <a:solidFill>
            <a:srgbClr val="FF2F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4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B417A14-0A7C-3041-9532-2365549FABB9}"/>
              </a:ext>
            </a:extLst>
          </p:cNvPr>
          <p:cNvSpPr/>
          <p:nvPr/>
        </p:nvSpPr>
        <p:spPr>
          <a:xfrm>
            <a:off x="3940631" y="3740730"/>
            <a:ext cx="253466" cy="253466"/>
          </a:xfrm>
          <a:prstGeom prst="ellipse">
            <a:avLst/>
          </a:prstGeom>
          <a:solidFill>
            <a:srgbClr val="FF2F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7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E7769FB-941B-9547-8B9E-870469625C18}"/>
              </a:ext>
            </a:extLst>
          </p:cNvPr>
          <p:cNvSpPr/>
          <p:nvPr/>
        </p:nvSpPr>
        <p:spPr>
          <a:xfrm>
            <a:off x="3940631" y="2992584"/>
            <a:ext cx="253466" cy="253466"/>
          </a:xfrm>
          <a:prstGeom prst="ellipse">
            <a:avLst/>
          </a:prstGeom>
          <a:solidFill>
            <a:srgbClr val="FF2F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8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3EF4935-A3A4-814D-8E03-59DE21EB0F5C}"/>
              </a:ext>
            </a:extLst>
          </p:cNvPr>
          <p:cNvSpPr/>
          <p:nvPr/>
        </p:nvSpPr>
        <p:spPr>
          <a:xfrm>
            <a:off x="4973784" y="3859481"/>
            <a:ext cx="253466" cy="253466"/>
          </a:xfrm>
          <a:prstGeom prst="ellipse">
            <a:avLst/>
          </a:prstGeom>
          <a:solidFill>
            <a:srgbClr val="FF2F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9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5617066-CC65-0A40-B023-3109D8783F41}"/>
              </a:ext>
            </a:extLst>
          </p:cNvPr>
          <p:cNvSpPr/>
          <p:nvPr/>
        </p:nvSpPr>
        <p:spPr>
          <a:xfrm>
            <a:off x="4973784" y="3111335"/>
            <a:ext cx="253466" cy="253466"/>
          </a:xfrm>
          <a:prstGeom prst="ellipse">
            <a:avLst/>
          </a:prstGeom>
          <a:solidFill>
            <a:srgbClr val="FF2F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b="1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CF18656-0F2A-A847-A21B-AA953E147171}"/>
              </a:ext>
            </a:extLst>
          </p:cNvPr>
          <p:cNvSpPr/>
          <p:nvPr/>
        </p:nvSpPr>
        <p:spPr>
          <a:xfrm>
            <a:off x="4973784" y="1923804"/>
            <a:ext cx="253466" cy="253466"/>
          </a:xfrm>
          <a:prstGeom prst="ellipse">
            <a:avLst/>
          </a:prstGeom>
          <a:solidFill>
            <a:srgbClr val="FF2F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b="1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0364143-D9AB-E44C-8A22-38A4147FA3D5}"/>
              </a:ext>
            </a:extLst>
          </p:cNvPr>
          <p:cNvSpPr/>
          <p:nvPr/>
        </p:nvSpPr>
        <p:spPr>
          <a:xfrm>
            <a:off x="4973784" y="1175658"/>
            <a:ext cx="253466" cy="253466"/>
          </a:xfrm>
          <a:prstGeom prst="ellipse">
            <a:avLst/>
          </a:prstGeom>
          <a:solidFill>
            <a:srgbClr val="FF2F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E9668E-3A38-9942-987F-AA083F875D98}"/>
              </a:ext>
            </a:extLst>
          </p:cNvPr>
          <p:cNvSpPr txBox="1"/>
          <p:nvPr/>
        </p:nvSpPr>
        <p:spPr>
          <a:xfrm>
            <a:off x="4961909" y="3138328"/>
            <a:ext cx="4631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5665D3-099E-194F-940E-C0CB4D3B695B}"/>
              </a:ext>
            </a:extLst>
          </p:cNvPr>
          <p:cNvSpPr txBox="1"/>
          <p:nvPr/>
        </p:nvSpPr>
        <p:spPr>
          <a:xfrm>
            <a:off x="4961909" y="1949170"/>
            <a:ext cx="4631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CCC65D-4044-0C45-8715-EA9D878011F1}"/>
              </a:ext>
            </a:extLst>
          </p:cNvPr>
          <p:cNvSpPr txBox="1"/>
          <p:nvPr/>
        </p:nvSpPr>
        <p:spPr>
          <a:xfrm>
            <a:off x="4961909" y="1201025"/>
            <a:ext cx="4631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A95988-5C82-0F4A-B67B-E6144699421D}"/>
              </a:ext>
            </a:extLst>
          </p:cNvPr>
          <p:cNvSpPr txBox="1"/>
          <p:nvPr/>
        </p:nvSpPr>
        <p:spPr>
          <a:xfrm>
            <a:off x="6107783" y="1389409"/>
            <a:ext cx="42147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latin typeface="+mj-lt"/>
              </a:rPr>
              <a:t>Co-exhibitor Seating Allocation.</a:t>
            </a:r>
          </a:p>
          <a:p>
            <a:endParaRPr lang="en-US" dirty="0">
              <a:latin typeface="+mj-lt"/>
            </a:endParaRPr>
          </a:p>
          <a:p>
            <a:pPr marL="342900" indent="-342900">
              <a:buAutoNum type="arabicParenR"/>
            </a:pPr>
            <a:r>
              <a:rPr lang="en-US" dirty="0">
                <a:latin typeface="+mj-lt"/>
              </a:rPr>
              <a:t>The Habitat Penang Hill</a:t>
            </a:r>
          </a:p>
          <a:p>
            <a:pPr marL="342900" indent="-342900">
              <a:buAutoNum type="arabicParenR"/>
            </a:pPr>
            <a:r>
              <a:rPr lang="en-US" dirty="0">
                <a:latin typeface="+mj-lt"/>
              </a:rPr>
              <a:t>The Northam All Suite Hotel</a:t>
            </a:r>
          </a:p>
          <a:p>
            <a:pPr marL="342900" indent="-342900">
              <a:buAutoNum type="arabicParenR"/>
            </a:pPr>
            <a:r>
              <a:rPr lang="en-US" dirty="0">
                <a:latin typeface="+mj-lt"/>
              </a:rPr>
              <a:t>Tour &amp; Incentive Travel</a:t>
            </a:r>
          </a:p>
          <a:p>
            <a:pPr marL="342900" indent="-342900">
              <a:buAutoNum type="arabicParenR"/>
            </a:pPr>
            <a:r>
              <a:rPr lang="en-US" dirty="0">
                <a:latin typeface="+mj-lt"/>
              </a:rPr>
              <a:t>Lone Pine Hotel</a:t>
            </a:r>
          </a:p>
          <a:p>
            <a:pPr marL="342900" indent="-342900">
              <a:buAutoNum type="arabicParenR"/>
            </a:pPr>
            <a:r>
              <a:rPr lang="en-US" dirty="0">
                <a:latin typeface="+mj-lt"/>
              </a:rPr>
              <a:t>Shangri-La’s Rasa </a:t>
            </a:r>
            <a:r>
              <a:rPr lang="en-US" dirty="0" err="1">
                <a:latin typeface="+mj-lt"/>
              </a:rPr>
              <a:t>Sayang</a:t>
            </a:r>
            <a:r>
              <a:rPr lang="en-US" dirty="0">
                <a:latin typeface="+mj-lt"/>
              </a:rPr>
              <a:t> Resort &amp; Spa</a:t>
            </a:r>
          </a:p>
          <a:p>
            <a:pPr marL="342900" indent="-342900">
              <a:buAutoNum type="arabicParenR"/>
            </a:pPr>
            <a:r>
              <a:rPr lang="en-US" dirty="0">
                <a:latin typeface="+mj-lt"/>
              </a:rPr>
              <a:t>Holiday Inn Resort</a:t>
            </a:r>
          </a:p>
          <a:p>
            <a:pPr marL="342900" indent="-342900">
              <a:buAutoNum type="arabicParenR"/>
            </a:pPr>
            <a:r>
              <a:rPr lang="en-US" dirty="0">
                <a:latin typeface="+mj-lt"/>
              </a:rPr>
              <a:t>Royale </a:t>
            </a:r>
            <a:r>
              <a:rPr lang="en-US" dirty="0" err="1">
                <a:latin typeface="+mj-lt"/>
              </a:rPr>
              <a:t>Chulan</a:t>
            </a:r>
            <a:r>
              <a:rPr lang="en-US" dirty="0">
                <a:latin typeface="+mj-lt"/>
              </a:rPr>
              <a:t> Penang</a:t>
            </a:r>
          </a:p>
          <a:p>
            <a:pPr marL="342900" indent="-342900">
              <a:buAutoNum type="arabicParenR"/>
            </a:pPr>
            <a:r>
              <a:rPr lang="en-US" dirty="0">
                <a:latin typeface="+mj-lt"/>
              </a:rPr>
              <a:t>Pacific World Destination</a:t>
            </a:r>
          </a:p>
          <a:p>
            <a:pPr marL="342900" indent="-342900">
              <a:buAutoNum type="arabicParenR"/>
            </a:pPr>
            <a:r>
              <a:rPr lang="en-US" dirty="0">
                <a:latin typeface="+mj-lt"/>
              </a:rPr>
              <a:t>The Prestige Hotel</a:t>
            </a:r>
          </a:p>
          <a:p>
            <a:pPr marL="342900" indent="-342900">
              <a:buAutoNum type="arabicParenR"/>
            </a:pPr>
            <a:r>
              <a:rPr lang="en-US" dirty="0">
                <a:latin typeface="+mj-lt"/>
              </a:rPr>
              <a:t>Discovery Overland Holidays</a:t>
            </a:r>
          </a:p>
          <a:p>
            <a:pPr marL="342900" indent="-342900">
              <a:buAutoNum type="arabicParenR"/>
            </a:pPr>
            <a:r>
              <a:rPr lang="en-US" dirty="0">
                <a:latin typeface="+mj-lt"/>
              </a:rPr>
              <a:t>Iconic Hotel</a:t>
            </a:r>
          </a:p>
          <a:p>
            <a:pPr marL="342900" indent="-342900">
              <a:buAutoNum type="arabicParenR"/>
            </a:pPr>
            <a:r>
              <a:rPr lang="en-US" dirty="0">
                <a:latin typeface="+mj-lt"/>
              </a:rPr>
              <a:t>Penang Convention &amp; Exhibition Bureau</a:t>
            </a:r>
          </a:p>
        </p:txBody>
      </p:sp>
    </p:spTree>
    <p:extLst>
      <p:ext uri="{BB962C8B-B14F-4D97-AF65-F5344CB8AC3E}">
        <p14:creationId xmlns:p14="http://schemas.microsoft.com/office/powerpoint/2010/main" val="3994476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FB58C-CCE1-4174-B196-AD7B74670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7322"/>
            <a:ext cx="10515600" cy="1253366"/>
          </a:xfrm>
        </p:spPr>
        <p:txBody>
          <a:bodyPr>
            <a:normAutofit/>
          </a:bodyPr>
          <a:lstStyle/>
          <a:p>
            <a:r>
              <a:rPr lang="en-US" sz="3600" b="1" dirty="0"/>
              <a:t>PGT CONTACT DETAILS (DURING ITB ASIA SINGAPORE)</a:t>
            </a:r>
            <a:br>
              <a:rPr lang="en-US" dirty="0"/>
            </a:b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96FD4-3753-46CD-8BB9-BEE2C817B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9909313" cy="4486274"/>
          </a:xfrm>
        </p:spPr>
        <p:txBody>
          <a:bodyPr>
            <a:normAutofit fontScale="62500" lnSpcReduction="20000"/>
          </a:bodyPr>
          <a:lstStyle/>
          <a:p>
            <a:endParaRPr lang="en-MY" b="1" dirty="0"/>
          </a:p>
          <a:p>
            <a:r>
              <a:rPr lang="en-MY" b="1" dirty="0"/>
              <a:t>OOI CHOK YAN </a:t>
            </a:r>
            <a:br>
              <a:rPr lang="en-MY" b="1" dirty="0"/>
            </a:br>
            <a:r>
              <a:rPr lang="en-MY" b="1" dirty="0"/>
              <a:t>CEO </a:t>
            </a:r>
          </a:p>
          <a:p>
            <a:r>
              <a:rPr lang="en-MY" b="1" dirty="0">
                <a:hlinkClick r:id="rId2"/>
              </a:rPr>
              <a:t>chokyan@penanglobaltourism.com</a:t>
            </a:r>
            <a:endParaRPr lang="en-MY" b="1" dirty="0"/>
          </a:p>
          <a:p>
            <a:endParaRPr lang="en-MY" b="1" dirty="0"/>
          </a:p>
          <a:p>
            <a:r>
              <a:rPr lang="en-MY" b="1" dirty="0"/>
              <a:t>YOON PAULINE</a:t>
            </a:r>
          </a:p>
          <a:p>
            <a:r>
              <a:rPr lang="en-MY" b="1" dirty="0"/>
              <a:t>Assistant Manager</a:t>
            </a:r>
          </a:p>
          <a:p>
            <a:r>
              <a:rPr lang="en-MY" b="1" dirty="0">
                <a:hlinkClick r:id="rId3"/>
              </a:rPr>
              <a:t>pauline@penanglobaltourism.com</a:t>
            </a:r>
            <a:endParaRPr lang="en-MY" b="1" dirty="0"/>
          </a:p>
          <a:p>
            <a:r>
              <a:rPr lang="en-MY" b="1" dirty="0"/>
              <a:t>+60164735119</a:t>
            </a:r>
          </a:p>
          <a:p>
            <a:endParaRPr lang="en-MY" b="1" dirty="0"/>
          </a:p>
          <a:p>
            <a:r>
              <a:rPr lang="en-MY" b="1" dirty="0" err="1"/>
              <a:t>MALATHi</a:t>
            </a:r>
            <a:endParaRPr lang="en-MY" b="1" dirty="0"/>
          </a:p>
          <a:p>
            <a:r>
              <a:rPr lang="en-MY" b="1" dirty="0"/>
              <a:t>Tourism Executive </a:t>
            </a:r>
          </a:p>
          <a:p>
            <a:r>
              <a:rPr lang="en-MY" b="1" dirty="0">
                <a:hlinkClick r:id="rId4"/>
              </a:rPr>
              <a:t>malathi@penangglobaltourism.com</a:t>
            </a:r>
            <a:endParaRPr lang="en-MY" b="1" dirty="0"/>
          </a:p>
          <a:p>
            <a:r>
              <a:rPr lang="en-MY" b="1" dirty="0"/>
              <a:t>+60165132793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21935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2435-E50D-449B-9FA3-5112DA22E7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81514" cy="2900997"/>
          </a:xfrm>
        </p:spPr>
        <p:txBody>
          <a:bodyPr/>
          <a:lstStyle/>
          <a:p>
            <a:r>
              <a:rPr lang="en-US" b="1" dirty="0"/>
              <a:t>Options to obtain your badges</a:t>
            </a:r>
            <a:endParaRPr lang="en-MY" b="1" dirty="0"/>
          </a:p>
        </p:txBody>
      </p:sp>
    </p:spTree>
    <p:extLst>
      <p:ext uri="{BB962C8B-B14F-4D97-AF65-F5344CB8AC3E}">
        <p14:creationId xmlns:p14="http://schemas.microsoft.com/office/powerpoint/2010/main" val="3827799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6C15A-58A1-4999-89D8-547E7EF45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965" y="427095"/>
            <a:ext cx="10515600" cy="646331"/>
          </a:xfrm>
        </p:spPr>
        <p:txBody>
          <a:bodyPr>
            <a:normAutofit fontScale="90000"/>
          </a:bodyPr>
          <a:lstStyle/>
          <a:p>
            <a:r>
              <a:rPr lang="en-MY" sz="2700" dirty="0">
                <a:latin typeface="Arial" panose="020B0604020202020204" pitchFamily="34" charset="0"/>
                <a:cs typeface="Arial" panose="020B0604020202020204" pitchFamily="34" charset="0"/>
              </a:rPr>
              <a:t>1. Online</a:t>
            </a:r>
            <a:br>
              <a:rPr lang="en-MY" dirty="0"/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beat the queue, it is best to upload their photo online via their respective account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Go to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https://itbasia-businessmatching.com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and login with Login Code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MY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EAF505-5327-4B3A-B9B3-19D98C414F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65" y="967409"/>
            <a:ext cx="6722244" cy="2351082"/>
          </a:xfr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EC0CD47-0B4D-4866-90B5-8B0C5DAF38E8}"/>
              </a:ext>
            </a:extLst>
          </p:cNvPr>
          <p:cNvSpPr/>
          <p:nvPr/>
        </p:nvSpPr>
        <p:spPr>
          <a:xfrm>
            <a:off x="901304" y="3318491"/>
            <a:ext cx="982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Upload photo (headshot only, no group photo) and note that each badge is only tagged to 1 photo</a:t>
            </a:r>
          </a:p>
          <a:p>
            <a:r>
              <a:rPr lang="en-US" dirty="0"/>
              <a:t>Once uploaded, click on green “E-Badge” button to download badge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A5689D7-AD24-4B22-81C2-28CFBA7CD2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04" y="3964822"/>
            <a:ext cx="6751905" cy="253005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1D14F7A-915B-4E64-B2B4-E0CF4F12BA71}"/>
              </a:ext>
            </a:extLst>
          </p:cNvPr>
          <p:cNvSpPr/>
          <p:nvPr/>
        </p:nvSpPr>
        <p:spPr>
          <a:xfrm>
            <a:off x="7653209" y="5364682"/>
            <a:ext cx="395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Collect badge holder and lanyard on site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215049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3AA94-D297-4B1F-9CD7-1179C6CA6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2. Onsite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A351A-25C8-42B2-9DF5-A4BA835A2FB3}"/>
              </a:ext>
            </a:extLst>
          </p:cNvPr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/>
              <a:t>Proceed to registration counter at Level 1, Hall A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Get the photo taken and print badges on the spot</a:t>
            </a:r>
          </a:p>
          <a:p>
            <a:pPr marL="0" indent="0">
              <a:buNone/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331595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62</TotalTime>
  <Words>222</Words>
  <Application>Microsoft Office PowerPoint</Application>
  <PresentationFormat>Widescreen</PresentationFormat>
  <Paragraphs>62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Booth Design </vt:lpstr>
      <vt:lpstr>PowerPoint Presentation</vt:lpstr>
      <vt:lpstr>PGT CONTACT DETAILS (DURING ITB ASIA SINGAPORE) </vt:lpstr>
      <vt:lpstr>Options to obtain your badges</vt:lpstr>
      <vt:lpstr>1. Online To beat the queue, it is best to upload their photo online via their respective account Go to https://itbasia-businessmatching.com  and login with Login Code   </vt:lpstr>
      <vt:lpstr>2. Onsite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7</cp:revision>
  <dcterms:created xsi:type="dcterms:W3CDTF">2019-10-09T09:20:26Z</dcterms:created>
  <dcterms:modified xsi:type="dcterms:W3CDTF">2019-10-09T10:44:21Z</dcterms:modified>
</cp:coreProperties>
</file>