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5C9E6-D596-4193-B168-8323DF30F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AC530F-084B-4BE9-B25B-A6202E2E99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ED130-B324-4603-B311-D16DDE7B0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9CB70-EEF3-40DE-825F-CA391E493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9E508-EFB7-4CF5-AC9E-58973CA7E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20083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2A750-5328-4E9D-9FF8-E026672D4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4E89A0-77FF-4168-88AC-7A0C552F2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FDF49-2A92-4DD6-9C49-2F0F946C9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C74BA-1261-4887-9F85-20E81D304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F186A-DD99-4D10-9B94-75FDC0909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49283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E5CBF0-EFD3-4A59-AF49-25188F944A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49C6E8-E716-45DB-9D66-0D22FBFCD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35A8B-C199-44E8-8C8E-CD13162A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6F04C-7169-4C45-B9DD-0E86A6A54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4EB40-395A-45AC-8EBA-EB0FD50C0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60973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624D3-009E-4E2A-9649-0AA5D40A8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1A49E-E95A-43DA-9F43-105E060F6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41EDF-BF17-4CA0-82B0-D2046BB4C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842FEB-44D3-4399-B830-B7F7A8C8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8AD66-DCDB-49A9-9062-6DD4EC22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4210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C4C1-463A-4F7B-A552-750D6AC41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41306-F1F0-45F6-A14D-BB39A2438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F734B-4014-471E-899D-6B07CE09A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22B27-593D-41FA-9686-39F6674B2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0A2F2-09FD-48AC-9F6F-51511749F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23787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FD720-A8F5-449C-A400-F52668C8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8EF84-3397-470C-8F80-7AC4BB882B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CFA6CF-BA79-4130-BB0D-085DFBF5E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22E665-71FB-493B-A922-9F5A9A886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5CBF6-8F08-47FC-9BAD-120895092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09920C-B0E8-4BE0-B043-2366EA302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05496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77118-7D7A-44D9-84D1-84A90969D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BBA186-CFDB-40D7-BA7F-780C3622D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A40C17-8D7D-4604-8F25-2E3983B5C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8FEA69-1777-4D2E-92DD-2F115457A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F68585-C81B-4BB6-A451-606E8334DE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B7F1C4-210D-4C48-B3F4-1C527D6B7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0F02D3-6722-414D-82EB-E72569EFB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B0DF2D-3784-4A2C-BCC6-DDC61DDB3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656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E1457-0201-4E52-8BCB-1435286F0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B44B6B-9EC6-4D2A-931E-A09EB786A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B6140C-5878-472F-B04F-33F44659C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A2A236-2F92-46F4-A7BB-4F4583C57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2342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1034CF-2EEB-498B-A8C3-4416424D1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94165A-6CA9-44C5-9185-F64C4885D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4790B-0258-4373-A895-107D7A8E4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29062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53A3D-7615-41B5-BEC7-2B8902BE7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3F977-57DF-4A62-8CFF-5D0390367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49ECF-3F5C-4578-BC61-C1665FC655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2F0AF8-92F6-4ED4-8B1A-BCE93D32F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6A129D-0526-487B-9739-2E81F7FCE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28FD05-7702-4725-9BA5-738B772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2809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2CF89-B372-4BF5-BB99-43BCE92E4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8202D-DFC6-4773-A8EA-CE026E60EC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5FF81E-AB99-446A-A3D8-C3B54F69D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5AC4F-080D-4016-9DCE-8F44F5F20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36CE3-041C-4413-BDF5-2A1D6423B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62014-45BE-4BCE-91E3-E55690CF5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6989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0C09F8-BCB0-4E16-A01B-EE29DA247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762AA1-19F0-44F0-A610-175A0DFD5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F6AEA-BA02-4350-B33E-962B22EB8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35786-2C2E-4234-A619-F00277F04FD4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7844A-F035-4DC1-BA5A-A09F81D0B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809BB-D409-4F29-A790-25E465E08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A53A8-0486-4247-A15F-69205CF70E9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8459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itbasia-businessmatching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2435-E50D-449B-9FA3-5112DA22E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81514" cy="2900997"/>
          </a:xfrm>
        </p:spPr>
        <p:txBody>
          <a:bodyPr/>
          <a:lstStyle/>
          <a:p>
            <a:r>
              <a:rPr lang="en-US" dirty="0"/>
              <a:t>Options to obtain your badges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27799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6C15A-58A1-4999-89D8-547E7EF45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965" y="427095"/>
            <a:ext cx="10515600" cy="646331"/>
          </a:xfrm>
        </p:spPr>
        <p:txBody>
          <a:bodyPr>
            <a:normAutofit fontScale="90000"/>
          </a:bodyPr>
          <a:lstStyle/>
          <a:p>
            <a:r>
              <a:rPr lang="en-MY" sz="2700" dirty="0">
                <a:latin typeface="Arial" panose="020B0604020202020204" pitchFamily="34" charset="0"/>
                <a:cs typeface="Arial" panose="020B0604020202020204" pitchFamily="34" charset="0"/>
              </a:rPr>
              <a:t>1. Online</a:t>
            </a:r>
            <a:br>
              <a:rPr lang="en-MY" dirty="0"/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beat the queue, it is best to upload their photo online via their respective account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Go to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https://itbasia-businessmatching.com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and login with Login Code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MY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EAF505-5327-4B3A-B9B3-19D98C414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65" y="967409"/>
            <a:ext cx="6722244" cy="2351082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EC0CD47-0B4D-4866-90B5-8B0C5DAF38E8}"/>
              </a:ext>
            </a:extLst>
          </p:cNvPr>
          <p:cNvSpPr/>
          <p:nvPr/>
        </p:nvSpPr>
        <p:spPr>
          <a:xfrm>
            <a:off x="901304" y="3318491"/>
            <a:ext cx="982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Upload photo (headshot only, no group photo) and note that each badge is only tagged to 1 photo</a:t>
            </a:r>
          </a:p>
          <a:p>
            <a:r>
              <a:rPr lang="en-US" dirty="0"/>
              <a:t>Once uploaded, click on green “E-Badge” button to download badge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A5689D7-AD24-4B22-81C2-28CFBA7CD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04" y="3964822"/>
            <a:ext cx="6751905" cy="25300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1D14F7A-915B-4E64-B2B4-E0CF4F12BA71}"/>
              </a:ext>
            </a:extLst>
          </p:cNvPr>
          <p:cNvSpPr/>
          <p:nvPr/>
        </p:nvSpPr>
        <p:spPr>
          <a:xfrm>
            <a:off x="7653209" y="5364682"/>
            <a:ext cx="395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Collect badge holder and lanyard on site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215049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3AA94-D297-4B1F-9CD7-1179C6CA6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2. Onsite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A351A-25C8-42B2-9DF5-A4BA835A2FB3}"/>
              </a:ext>
            </a:extLst>
          </p:cNvPr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/>
              <a:t>Proceed to registration counter at Level 1, Hall A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Get the photo taken and print badges on the spot</a:t>
            </a:r>
          </a:p>
          <a:p>
            <a:pPr marL="0" indent="0">
              <a:buNone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31595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72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Options to obtain your badges</vt:lpstr>
      <vt:lpstr>1. Online To beat the queue, it is best to upload their photo online via their respective account Go to https://itbasia-businessmatching.com  and login with Login Code   </vt:lpstr>
      <vt:lpstr>2. Onsite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Options to obtain your badges</dc:title>
  <dc:creator>User</dc:creator>
  <cp:lastModifiedBy>User</cp:lastModifiedBy>
  <cp:revision>3</cp:revision>
  <dcterms:created xsi:type="dcterms:W3CDTF">2019-10-09T10:18:26Z</dcterms:created>
  <dcterms:modified xsi:type="dcterms:W3CDTF">2019-10-09T10:37:33Z</dcterms:modified>
</cp:coreProperties>
</file>